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</p:sldIdLst>
  <p:sldSz cx="24371300" cy="13716000"/>
  <p:notesSz cx="6858000" cy="9144000"/>
  <p:defaultTextStyle>
    <a:defPPr>
      <a:defRPr lang="en-US"/>
    </a:defPPr>
    <a:lvl1pPr marL="0" algn="l" defTabSz="91408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080" algn="l" defTabSz="91408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160" algn="l" defTabSz="91408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240" algn="l" defTabSz="91408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320" algn="l" defTabSz="91408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400" algn="l" defTabSz="91408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480" algn="l" defTabSz="91408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560" algn="l" defTabSz="91408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2640" algn="l" defTabSz="91408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3"/>
    <a:srgbClr val="3366CC"/>
    <a:srgbClr val="EFF9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6" autoAdjust="0"/>
    <p:restoredTop sz="94660"/>
  </p:normalViewPr>
  <p:slideViewPr>
    <p:cSldViewPr snapToGrid="0">
      <p:cViewPr varScale="1">
        <p:scale>
          <a:sx n="90" d="100"/>
          <a:sy n="90" d="100"/>
        </p:scale>
        <p:origin x="17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17298" y="8928056"/>
            <a:ext cx="18278475" cy="3282980"/>
          </a:xfrm>
        </p:spPr>
        <p:txBody>
          <a:bodyPr wrap="none" anchor="t">
            <a:normAutofit/>
          </a:bodyPr>
          <a:lstStyle>
            <a:lvl1pPr algn="r">
              <a:defRPr sz="19190" b="0" spc="-6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7296" y="7388751"/>
            <a:ext cx="18278475" cy="1508050"/>
          </a:xfrm>
        </p:spPr>
        <p:txBody>
          <a:bodyPr anchor="b">
            <a:normAutofit/>
          </a:bodyPr>
          <a:lstStyle>
            <a:lvl1pPr marL="0" indent="0" algn="r">
              <a:buNone/>
              <a:defRPr sz="6397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913943" indent="0" algn="ctr">
              <a:buNone/>
              <a:defRPr sz="3998"/>
            </a:lvl2pPr>
            <a:lvl3pPr marL="1827886" indent="0" algn="ctr">
              <a:buNone/>
              <a:defRPr sz="3598"/>
            </a:lvl3pPr>
            <a:lvl4pPr marL="2741828" indent="0" algn="ctr">
              <a:buNone/>
              <a:defRPr sz="3198"/>
            </a:lvl4pPr>
            <a:lvl5pPr marL="3655771" indent="0" algn="ctr">
              <a:buNone/>
              <a:defRPr sz="3198"/>
            </a:lvl5pPr>
            <a:lvl6pPr marL="4569714" indent="0" algn="ctr">
              <a:buNone/>
              <a:defRPr sz="3198"/>
            </a:lvl6pPr>
            <a:lvl7pPr marL="5483657" indent="0" algn="ctr">
              <a:buNone/>
              <a:defRPr sz="3198"/>
            </a:lvl7pPr>
            <a:lvl8pPr marL="6397600" indent="0" algn="ctr">
              <a:buNone/>
              <a:defRPr sz="3198"/>
            </a:lvl8pPr>
            <a:lvl9pPr marL="7311542" indent="0" algn="ctr">
              <a:buNone/>
              <a:defRPr sz="31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69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701" y="8734321"/>
            <a:ext cx="21020246" cy="1638710"/>
          </a:xfrm>
        </p:spPr>
        <p:txBody>
          <a:bodyPr anchor="b"/>
          <a:lstStyle>
            <a:lvl1pPr>
              <a:defRPr sz="63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78701" y="1974851"/>
            <a:ext cx="21020246" cy="6759470"/>
          </a:xfrm>
        </p:spPr>
        <p:txBody>
          <a:bodyPr anchor="t"/>
          <a:lstStyle>
            <a:lvl1pPr marL="0" indent="0">
              <a:buNone/>
              <a:defRPr sz="6397"/>
            </a:lvl1pPr>
            <a:lvl2pPr marL="913943" indent="0">
              <a:buNone/>
              <a:defRPr sz="5597"/>
            </a:lvl2pPr>
            <a:lvl3pPr marL="1827886" indent="0">
              <a:buNone/>
              <a:defRPr sz="4798"/>
            </a:lvl3pPr>
            <a:lvl4pPr marL="2741828" indent="0">
              <a:buNone/>
              <a:defRPr sz="3998"/>
            </a:lvl4pPr>
            <a:lvl5pPr marL="3655771" indent="0">
              <a:buNone/>
              <a:defRPr sz="3998"/>
            </a:lvl5pPr>
            <a:lvl6pPr marL="4569714" indent="0">
              <a:buNone/>
              <a:defRPr sz="3998"/>
            </a:lvl6pPr>
            <a:lvl7pPr marL="5483657" indent="0">
              <a:buNone/>
              <a:defRPr sz="3998"/>
            </a:lvl7pPr>
            <a:lvl8pPr marL="6397600" indent="0">
              <a:buNone/>
              <a:defRPr sz="3998"/>
            </a:lvl8pPr>
            <a:lvl9pPr marL="7311542" indent="0">
              <a:buNone/>
              <a:defRPr sz="39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701" y="10373032"/>
            <a:ext cx="21017072" cy="1364944"/>
          </a:xfrm>
        </p:spPr>
        <p:txBody>
          <a:bodyPr/>
          <a:lstStyle>
            <a:lvl1pPr marL="0" indent="0">
              <a:buNone/>
              <a:defRPr sz="3198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913943" indent="0">
              <a:buNone/>
              <a:defRPr sz="2799"/>
            </a:lvl2pPr>
            <a:lvl3pPr marL="1827886" indent="0">
              <a:buNone/>
              <a:defRPr sz="2399"/>
            </a:lvl3pPr>
            <a:lvl4pPr marL="2741828" indent="0">
              <a:buNone/>
              <a:defRPr sz="1999"/>
            </a:lvl4pPr>
            <a:lvl5pPr marL="3655771" indent="0">
              <a:buNone/>
              <a:defRPr sz="1999"/>
            </a:lvl5pPr>
            <a:lvl6pPr marL="4569714" indent="0">
              <a:buNone/>
              <a:defRPr sz="1999"/>
            </a:lvl6pPr>
            <a:lvl7pPr marL="5483657" indent="0">
              <a:buNone/>
              <a:defRPr sz="1999"/>
            </a:lvl7pPr>
            <a:lvl8pPr marL="6397600" indent="0">
              <a:buNone/>
              <a:defRPr sz="1999"/>
            </a:lvl8pPr>
            <a:lvl9pPr marL="7311542" indent="0">
              <a:buNone/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33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701" y="730250"/>
            <a:ext cx="21020246" cy="7068688"/>
          </a:xfrm>
        </p:spPr>
        <p:txBody>
          <a:bodyPr anchor="ctr"/>
          <a:lstStyle>
            <a:lvl1pPr>
              <a:defRPr sz="63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701" y="8978798"/>
            <a:ext cx="21017072" cy="3003652"/>
          </a:xfrm>
        </p:spPr>
        <p:txBody>
          <a:bodyPr anchor="ctr"/>
          <a:lstStyle>
            <a:lvl1pPr marL="0" indent="0">
              <a:buNone/>
              <a:defRPr sz="3198"/>
            </a:lvl1pPr>
            <a:lvl2pPr marL="913943" indent="0">
              <a:buNone/>
              <a:defRPr sz="2799"/>
            </a:lvl2pPr>
            <a:lvl3pPr marL="1827886" indent="0">
              <a:buNone/>
              <a:defRPr sz="2399"/>
            </a:lvl3pPr>
            <a:lvl4pPr marL="2741828" indent="0">
              <a:buNone/>
              <a:defRPr sz="1999"/>
            </a:lvl4pPr>
            <a:lvl5pPr marL="3655771" indent="0">
              <a:buNone/>
              <a:defRPr sz="1999"/>
            </a:lvl5pPr>
            <a:lvl6pPr marL="4569714" indent="0">
              <a:buNone/>
              <a:defRPr sz="1999"/>
            </a:lvl6pPr>
            <a:lvl7pPr marL="5483657" indent="0">
              <a:buNone/>
              <a:defRPr sz="1999"/>
            </a:lvl7pPr>
            <a:lvl8pPr marL="6397600" indent="0">
              <a:buNone/>
              <a:defRPr sz="1999"/>
            </a:lvl8pPr>
            <a:lvl9pPr marL="7311542" indent="0">
              <a:buNone/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58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0917" y="730250"/>
            <a:ext cx="18595814" cy="5985808"/>
          </a:xfrm>
        </p:spPr>
        <p:txBody>
          <a:bodyPr anchor="ctr"/>
          <a:lstStyle>
            <a:lvl1pPr>
              <a:defRPr sz="87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3439497" y="6731114"/>
            <a:ext cx="17495481" cy="1097936"/>
          </a:xfrm>
        </p:spPr>
        <p:txBody>
          <a:bodyPr anchor="t">
            <a:normAutofit/>
          </a:bodyPr>
          <a:lstStyle>
            <a:lvl1pPr marL="0" indent="0">
              <a:buNone/>
              <a:defRPr sz="2799"/>
            </a:lvl1pPr>
            <a:lvl2pPr marL="913943" indent="0">
              <a:buNone/>
              <a:defRPr sz="2799"/>
            </a:lvl2pPr>
            <a:lvl3pPr marL="1827886" indent="0">
              <a:buNone/>
              <a:defRPr sz="2399"/>
            </a:lvl3pPr>
            <a:lvl4pPr marL="2741828" indent="0">
              <a:buNone/>
              <a:defRPr sz="1999"/>
            </a:lvl4pPr>
            <a:lvl5pPr marL="3655771" indent="0">
              <a:buNone/>
              <a:defRPr sz="1999"/>
            </a:lvl5pPr>
            <a:lvl6pPr marL="4569714" indent="0">
              <a:buNone/>
              <a:defRPr sz="1999"/>
            </a:lvl6pPr>
            <a:lvl7pPr marL="5483657" indent="0">
              <a:buNone/>
              <a:defRPr sz="1999"/>
            </a:lvl7pPr>
            <a:lvl8pPr marL="6397600" indent="0">
              <a:buNone/>
              <a:defRPr sz="1999"/>
            </a:lvl8pPr>
            <a:lvl9pPr marL="7311542" indent="0">
              <a:buNone/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527" y="9003458"/>
            <a:ext cx="21013898" cy="2978992"/>
          </a:xfrm>
        </p:spPr>
        <p:txBody>
          <a:bodyPr anchor="ctr">
            <a:normAutofit/>
          </a:bodyPr>
          <a:lstStyle>
            <a:lvl1pPr marL="0" indent="0">
              <a:buNone/>
              <a:defRPr sz="3198"/>
            </a:lvl1pPr>
            <a:lvl2pPr marL="913943" indent="0">
              <a:buNone/>
              <a:defRPr sz="2799"/>
            </a:lvl2pPr>
            <a:lvl3pPr marL="1827886" indent="0">
              <a:buNone/>
              <a:defRPr sz="2399"/>
            </a:lvl3pPr>
            <a:lvl4pPr marL="2741828" indent="0">
              <a:buNone/>
              <a:defRPr sz="1999"/>
            </a:lvl4pPr>
            <a:lvl5pPr marL="3655771" indent="0">
              <a:buNone/>
              <a:defRPr sz="1999"/>
            </a:lvl5pPr>
            <a:lvl6pPr marL="4569714" indent="0">
              <a:buNone/>
              <a:defRPr sz="1999"/>
            </a:lvl6pPr>
            <a:lvl7pPr marL="5483657" indent="0">
              <a:buNone/>
              <a:defRPr sz="1999"/>
            </a:lvl7pPr>
            <a:lvl8pPr marL="6397600" indent="0">
              <a:buNone/>
              <a:defRPr sz="1999"/>
            </a:lvl8pPr>
            <a:lvl9pPr marL="7311542" indent="0">
              <a:buNone/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20931" y="1573648"/>
            <a:ext cx="1218565" cy="1169552"/>
          </a:xfrm>
          <a:prstGeom prst="rect">
            <a:avLst/>
          </a:prstGeom>
        </p:spPr>
        <p:txBody>
          <a:bodyPr vert="horz" lIns="182785" tIns="91392" rIns="182785" bIns="9139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5992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864751" y="5486400"/>
            <a:ext cx="1218565" cy="1169552"/>
          </a:xfrm>
          <a:prstGeom prst="rect">
            <a:avLst/>
          </a:prstGeom>
        </p:spPr>
        <p:txBody>
          <a:bodyPr vert="horz" lIns="182785" tIns="91392" rIns="182785" bIns="9139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5992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6031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701" y="4653935"/>
            <a:ext cx="21020246" cy="5023670"/>
          </a:xfrm>
        </p:spPr>
        <p:txBody>
          <a:bodyPr anchor="b">
            <a:normAutofit/>
          </a:bodyPr>
          <a:lstStyle>
            <a:lvl1pPr>
              <a:defRPr sz="107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701" y="9701162"/>
            <a:ext cx="21017072" cy="2281288"/>
          </a:xfrm>
        </p:spPr>
        <p:txBody>
          <a:bodyPr anchor="t"/>
          <a:lstStyle>
            <a:lvl1pPr marL="0" indent="0">
              <a:buNone/>
              <a:defRPr sz="3198"/>
            </a:lvl1pPr>
            <a:lvl2pPr marL="913943" indent="0">
              <a:buNone/>
              <a:defRPr sz="2799"/>
            </a:lvl2pPr>
            <a:lvl3pPr marL="1827886" indent="0">
              <a:buNone/>
              <a:defRPr sz="2399"/>
            </a:lvl3pPr>
            <a:lvl4pPr marL="2741828" indent="0">
              <a:buNone/>
              <a:defRPr sz="1999"/>
            </a:lvl4pPr>
            <a:lvl5pPr marL="3655771" indent="0">
              <a:buNone/>
              <a:defRPr sz="1999"/>
            </a:lvl5pPr>
            <a:lvl6pPr marL="4569714" indent="0">
              <a:buNone/>
              <a:defRPr sz="1999"/>
            </a:lvl6pPr>
            <a:lvl7pPr marL="5483657" indent="0">
              <a:buNone/>
              <a:defRPr sz="1999"/>
            </a:lvl7pPr>
            <a:lvl8pPr marL="6397600" indent="0">
              <a:buNone/>
              <a:defRPr sz="1999"/>
            </a:lvl8pPr>
            <a:lvl9pPr marL="7311542" indent="0">
              <a:buNone/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979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675527" y="730251"/>
            <a:ext cx="21020246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673171" y="3771900"/>
            <a:ext cx="5890662" cy="1152524"/>
          </a:xfrm>
        </p:spPr>
        <p:txBody>
          <a:bodyPr anchor="b">
            <a:noAutofit/>
          </a:bodyPr>
          <a:lstStyle>
            <a:lvl1pPr marL="0" indent="0">
              <a:buNone/>
              <a:defRPr sz="4798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913943" indent="0">
              <a:buNone/>
              <a:defRPr sz="3998" b="1"/>
            </a:lvl2pPr>
            <a:lvl3pPr marL="1827886" indent="0">
              <a:buNone/>
              <a:defRPr sz="3598" b="1"/>
            </a:lvl3pPr>
            <a:lvl4pPr marL="2741828" indent="0">
              <a:buNone/>
              <a:defRPr sz="3198" b="1"/>
            </a:lvl4pPr>
            <a:lvl5pPr marL="3655771" indent="0">
              <a:buNone/>
              <a:defRPr sz="3198" b="1"/>
            </a:lvl5pPr>
            <a:lvl6pPr marL="4569714" indent="0">
              <a:buNone/>
              <a:defRPr sz="3198" b="1"/>
            </a:lvl6pPr>
            <a:lvl7pPr marL="5483657" indent="0">
              <a:buNone/>
              <a:defRPr sz="3198" b="1"/>
            </a:lvl7pPr>
            <a:lvl8pPr marL="6397600" indent="0">
              <a:buNone/>
              <a:defRPr sz="3198" b="1"/>
            </a:lvl8pPr>
            <a:lvl9pPr marL="7311542" indent="0">
              <a:buNone/>
              <a:defRPr sz="31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2712183" y="5143500"/>
            <a:ext cx="5851651" cy="7178676"/>
          </a:xfrm>
        </p:spPr>
        <p:txBody>
          <a:bodyPr anchor="t">
            <a:normAutofit/>
          </a:bodyPr>
          <a:lstStyle>
            <a:lvl1pPr marL="0" indent="0">
              <a:buNone/>
              <a:defRPr sz="2799"/>
            </a:lvl1pPr>
            <a:lvl2pPr marL="913943" indent="0">
              <a:buNone/>
              <a:defRPr sz="2399"/>
            </a:lvl2pPr>
            <a:lvl3pPr marL="1827886" indent="0">
              <a:buNone/>
              <a:defRPr sz="1999"/>
            </a:lvl3pPr>
            <a:lvl4pPr marL="2741828" indent="0">
              <a:buNone/>
              <a:defRPr sz="1799"/>
            </a:lvl4pPr>
            <a:lvl5pPr marL="3655771" indent="0">
              <a:buNone/>
              <a:defRPr sz="1799"/>
            </a:lvl5pPr>
            <a:lvl6pPr marL="4569714" indent="0">
              <a:buNone/>
              <a:defRPr sz="1799"/>
            </a:lvl6pPr>
            <a:lvl7pPr marL="5483657" indent="0">
              <a:buNone/>
              <a:defRPr sz="1799"/>
            </a:lvl7pPr>
            <a:lvl8pPr marL="6397600" indent="0">
              <a:buNone/>
              <a:defRPr sz="1799"/>
            </a:lvl8pPr>
            <a:lvl9pPr marL="7311542" indent="0">
              <a:buNone/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71210" y="3771900"/>
            <a:ext cx="5869423" cy="115252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4798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9150114" y="5143500"/>
            <a:ext cx="5890518" cy="7178676"/>
          </a:xfrm>
        </p:spPr>
        <p:txBody>
          <a:bodyPr anchor="t">
            <a:normAutofit/>
          </a:bodyPr>
          <a:lstStyle>
            <a:lvl1pPr marL="0" indent="0">
              <a:buNone/>
              <a:defRPr sz="2799"/>
            </a:lvl1pPr>
            <a:lvl2pPr marL="913943" indent="0">
              <a:buNone/>
              <a:defRPr sz="2399"/>
            </a:lvl2pPr>
            <a:lvl3pPr marL="1827886" indent="0">
              <a:buNone/>
              <a:defRPr sz="1999"/>
            </a:lvl3pPr>
            <a:lvl4pPr marL="2741828" indent="0">
              <a:buNone/>
              <a:defRPr sz="1799"/>
            </a:lvl4pPr>
            <a:lvl5pPr marL="3655771" indent="0">
              <a:buNone/>
              <a:defRPr sz="1799"/>
            </a:lvl5pPr>
            <a:lvl6pPr marL="4569714" indent="0">
              <a:buNone/>
              <a:defRPr sz="1799"/>
            </a:lvl6pPr>
            <a:lvl7pPr marL="5483657" indent="0">
              <a:buNone/>
              <a:defRPr sz="1799"/>
            </a:lvl7pPr>
            <a:lvl8pPr marL="6397600" indent="0">
              <a:buNone/>
              <a:defRPr sz="1799"/>
            </a:lvl8pPr>
            <a:lvl9pPr marL="7311542" indent="0">
              <a:buNone/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5649916" y="3771900"/>
            <a:ext cx="5861172" cy="115252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4798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5649916" y="5143500"/>
            <a:ext cx="5861172" cy="7178676"/>
          </a:xfrm>
        </p:spPr>
        <p:txBody>
          <a:bodyPr anchor="t">
            <a:normAutofit/>
          </a:bodyPr>
          <a:lstStyle>
            <a:lvl1pPr marL="0" indent="0">
              <a:buNone/>
              <a:defRPr sz="2799"/>
            </a:lvl1pPr>
            <a:lvl2pPr marL="913943" indent="0">
              <a:buNone/>
              <a:defRPr sz="2399"/>
            </a:lvl2pPr>
            <a:lvl3pPr marL="1827886" indent="0">
              <a:buNone/>
              <a:defRPr sz="1999"/>
            </a:lvl3pPr>
            <a:lvl4pPr marL="2741828" indent="0">
              <a:buNone/>
              <a:defRPr sz="1799"/>
            </a:lvl4pPr>
            <a:lvl5pPr marL="3655771" indent="0">
              <a:buNone/>
              <a:defRPr sz="1799"/>
            </a:lvl5pPr>
            <a:lvl6pPr marL="4569714" indent="0">
              <a:buNone/>
              <a:defRPr sz="1799"/>
            </a:lvl6pPr>
            <a:lvl7pPr marL="5483657" indent="0">
              <a:buNone/>
              <a:defRPr sz="1799"/>
            </a:lvl7pPr>
            <a:lvl8pPr marL="6397600" indent="0">
              <a:buNone/>
              <a:defRPr sz="1799"/>
            </a:lvl8pPr>
            <a:lvl9pPr marL="7311542" indent="0">
              <a:buNone/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43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675527" y="730251"/>
            <a:ext cx="21020246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2662783" y="8595006"/>
            <a:ext cx="5877037" cy="1152524"/>
          </a:xfrm>
        </p:spPr>
        <p:txBody>
          <a:bodyPr anchor="b">
            <a:noAutofit/>
          </a:bodyPr>
          <a:lstStyle>
            <a:lvl1pPr marL="0" indent="0">
              <a:buNone/>
              <a:defRPr sz="4798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913943" indent="0">
              <a:buNone/>
              <a:defRPr sz="3998" b="1"/>
            </a:lvl2pPr>
            <a:lvl3pPr marL="1827886" indent="0">
              <a:buNone/>
              <a:defRPr sz="3598" b="1"/>
            </a:lvl3pPr>
            <a:lvl4pPr marL="2741828" indent="0">
              <a:buNone/>
              <a:defRPr sz="3198" b="1"/>
            </a:lvl4pPr>
            <a:lvl5pPr marL="3655771" indent="0">
              <a:buNone/>
              <a:defRPr sz="3198" b="1"/>
            </a:lvl5pPr>
            <a:lvl6pPr marL="4569714" indent="0">
              <a:buNone/>
              <a:defRPr sz="3198" b="1"/>
            </a:lvl6pPr>
            <a:lvl7pPr marL="5483657" indent="0">
              <a:buNone/>
              <a:defRPr sz="3198" b="1"/>
            </a:lvl7pPr>
            <a:lvl8pPr marL="6397600" indent="0">
              <a:buNone/>
              <a:defRPr sz="3198" b="1"/>
            </a:lvl8pPr>
            <a:lvl9pPr marL="7311542" indent="0">
              <a:buNone/>
              <a:defRPr sz="31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2662783" y="4512708"/>
            <a:ext cx="5877037" cy="3048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198"/>
            </a:lvl1pPr>
            <a:lvl2pPr marL="913943" indent="0">
              <a:buNone/>
              <a:defRPr sz="3198"/>
            </a:lvl2pPr>
            <a:lvl3pPr marL="1827886" indent="0">
              <a:buNone/>
              <a:defRPr sz="3198"/>
            </a:lvl3pPr>
            <a:lvl4pPr marL="2741828" indent="0">
              <a:buNone/>
              <a:defRPr sz="3198"/>
            </a:lvl4pPr>
            <a:lvl5pPr marL="3655771" indent="0">
              <a:buNone/>
              <a:defRPr sz="3198"/>
            </a:lvl5pPr>
            <a:lvl6pPr marL="4569714" indent="0">
              <a:buNone/>
              <a:defRPr sz="3198"/>
            </a:lvl6pPr>
            <a:lvl7pPr marL="5483657" indent="0">
              <a:buNone/>
              <a:defRPr sz="3198"/>
            </a:lvl7pPr>
            <a:lvl8pPr marL="6397600" indent="0">
              <a:buNone/>
              <a:defRPr sz="3198"/>
            </a:lvl8pPr>
            <a:lvl9pPr marL="7311542" indent="0">
              <a:buNone/>
              <a:defRPr sz="31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2662783" y="9747531"/>
            <a:ext cx="5877037" cy="1318378"/>
          </a:xfrm>
        </p:spPr>
        <p:txBody>
          <a:bodyPr anchor="t">
            <a:normAutofit/>
          </a:bodyPr>
          <a:lstStyle>
            <a:lvl1pPr marL="0" indent="0">
              <a:buNone/>
              <a:defRPr sz="2799"/>
            </a:lvl1pPr>
            <a:lvl2pPr marL="913943" indent="0">
              <a:buNone/>
              <a:defRPr sz="2399"/>
            </a:lvl2pPr>
            <a:lvl3pPr marL="1827886" indent="0">
              <a:buNone/>
              <a:defRPr sz="1999"/>
            </a:lvl3pPr>
            <a:lvl4pPr marL="2741828" indent="0">
              <a:buNone/>
              <a:defRPr sz="1799"/>
            </a:lvl4pPr>
            <a:lvl5pPr marL="3655771" indent="0">
              <a:buNone/>
              <a:defRPr sz="1799"/>
            </a:lvl5pPr>
            <a:lvl6pPr marL="4569714" indent="0">
              <a:buNone/>
              <a:defRPr sz="1799"/>
            </a:lvl6pPr>
            <a:lvl7pPr marL="5483657" indent="0">
              <a:buNone/>
              <a:defRPr sz="1799"/>
            </a:lvl7pPr>
            <a:lvl8pPr marL="6397600" indent="0">
              <a:buNone/>
              <a:defRPr sz="1799"/>
            </a:lvl8pPr>
            <a:lvl9pPr marL="7311542" indent="0">
              <a:buNone/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33236" y="8595006"/>
            <a:ext cx="5857997" cy="1152524"/>
          </a:xfrm>
        </p:spPr>
        <p:txBody>
          <a:bodyPr anchor="b">
            <a:noAutofit/>
          </a:bodyPr>
          <a:lstStyle>
            <a:lvl1pPr marL="0" indent="0">
              <a:buNone/>
              <a:defRPr sz="4798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913943" indent="0">
              <a:buNone/>
              <a:defRPr sz="3998" b="1"/>
            </a:lvl2pPr>
            <a:lvl3pPr marL="1827886" indent="0">
              <a:buNone/>
              <a:defRPr sz="3598" b="1"/>
            </a:lvl3pPr>
            <a:lvl4pPr marL="2741828" indent="0">
              <a:buNone/>
              <a:defRPr sz="3198" b="1"/>
            </a:lvl4pPr>
            <a:lvl5pPr marL="3655771" indent="0">
              <a:buNone/>
              <a:defRPr sz="3198" b="1"/>
            </a:lvl5pPr>
            <a:lvl6pPr marL="4569714" indent="0">
              <a:buNone/>
              <a:defRPr sz="3198" b="1"/>
            </a:lvl6pPr>
            <a:lvl7pPr marL="5483657" indent="0">
              <a:buNone/>
              <a:defRPr sz="3198" b="1"/>
            </a:lvl7pPr>
            <a:lvl8pPr marL="6397600" indent="0">
              <a:buNone/>
              <a:defRPr sz="3198" b="1"/>
            </a:lvl8pPr>
            <a:lvl9pPr marL="7311542" indent="0">
              <a:buNone/>
              <a:defRPr sz="31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9133234" y="4512708"/>
            <a:ext cx="5857997" cy="3048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198"/>
            </a:lvl1pPr>
            <a:lvl2pPr marL="913943" indent="0">
              <a:buNone/>
              <a:defRPr sz="3198"/>
            </a:lvl2pPr>
            <a:lvl3pPr marL="1827886" indent="0">
              <a:buNone/>
              <a:defRPr sz="3198"/>
            </a:lvl3pPr>
            <a:lvl4pPr marL="2741828" indent="0">
              <a:buNone/>
              <a:defRPr sz="3198"/>
            </a:lvl4pPr>
            <a:lvl5pPr marL="3655771" indent="0">
              <a:buNone/>
              <a:defRPr sz="3198"/>
            </a:lvl5pPr>
            <a:lvl6pPr marL="4569714" indent="0">
              <a:buNone/>
              <a:defRPr sz="3198"/>
            </a:lvl6pPr>
            <a:lvl7pPr marL="5483657" indent="0">
              <a:buNone/>
              <a:defRPr sz="3198"/>
            </a:lvl7pPr>
            <a:lvl8pPr marL="6397600" indent="0">
              <a:buNone/>
              <a:defRPr sz="3198"/>
            </a:lvl8pPr>
            <a:lvl9pPr marL="7311542" indent="0">
              <a:buNone/>
              <a:defRPr sz="31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9130530" y="9747529"/>
            <a:ext cx="5865755" cy="1318378"/>
          </a:xfrm>
        </p:spPr>
        <p:txBody>
          <a:bodyPr anchor="t">
            <a:normAutofit/>
          </a:bodyPr>
          <a:lstStyle>
            <a:lvl1pPr marL="0" indent="0">
              <a:buNone/>
              <a:defRPr sz="2799"/>
            </a:lvl1pPr>
            <a:lvl2pPr marL="913943" indent="0">
              <a:buNone/>
              <a:defRPr sz="2399"/>
            </a:lvl2pPr>
            <a:lvl3pPr marL="1827886" indent="0">
              <a:buNone/>
              <a:defRPr sz="1999"/>
            </a:lvl3pPr>
            <a:lvl4pPr marL="2741828" indent="0">
              <a:buNone/>
              <a:defRPr sz="1799"/>
            </a:lvl4pPr>
            <a:lvl5pPr marL="3655771" indent="0">
              <a:buNone/>
              <a:defRPr sz="1799"/>
            </a:lvl5pPr>
            <a:lvl6pPr marL="4569714" indent="0">
              <a:buNone/>
              <a:defRPr sz="1799"/>
            </a:lvl6pPr>
            <a:lvl7pPr marL="5483657" indent="0">
              <a:buNone/>
              <a:defRPr sz="1799"/>
            </a:lvl7pPr>
            <a:lvl8pPr marL="6397600" indent="0">
              <a:buNone/>
              <a:defRPr sz="1799"/>
            </a:lvl8pPr>
            <a:lvl9pPr marL="7311542" indent="0">
              <a:buNone/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5600515" y="8595006"/>
            <a:ext cx="5861172" cy="1152524"/>
          </a:xfrm>
        </p:spPr>
        <p:txBody>
          <a:bodyPr anchor="b">
            <a:noAutofit/>
          </a:bodyPr>
          <a:lstStyle>
            <a:lvl1pPr marL="0" indent="0">
              <a:buNone/>
              <a:defRPr sz="4798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913943" indent="0">
              <a:buNone/>
              <a:defRPr sz="3998" b="1"/>
            </a:lvl2pPr>
            <a:lvl3pPr marL="1827886" indent="0">
              <a:buNone/>
              <a:defRPr sz="3598" b="1"/>
            </a:lvl3pPr>
            <a:lvl4pPr marL="2741828" indent="0">
              <a:buNone/>
              <a:defRPr sz="3198" b="1"/>
            </a:lvl4pPr>
            <a:lvl5pPr marL="3655771" indent="0">
              <a:buNone/>
              <a:defRPr sz="3198" b="1"/>
            </a:lvl5pPr>
            <a:lvl6pPr marL="4569714" indent="0">
              <a:buNone/>
              <a:defRPr sz="3198" b="1"/>
            </a:lvl6pPr>
            <a:lvl7pPr marL="5483657" indent="0">
              <a:buNone/>
              <a:defRPr sz="3198" b="1"/>
            </a:lvl7pPr>
            <a:lvl8pPr marL="6397600" indent="0">
              <a:buNone/>
              <a:defRPr sz="3198" b="1"/>
            </a:lvl8pPr>
            <a:lvl9pPr marL="7311542" indent="0">
              <a:buNone/>
              <a:defRPr sz="31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5600513" y="4512708"/>
            <a:ext cx="5861172" cy="3048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198"/>
            </a:lvl1pPr>
            <a:lvl2pPr marL="913943" indent="0">
              <a:buNone/>
              <a:defRPr sz="3198"/>
            </a:lvl2pPr>
            <a:lvl3pPr marL="1827886" indent="0">
              <a:buNone/>
              <a:defRPr sz="3198"/>
            </a:lvl3pPr>
            <a:lvl4pPr marL="2741828" indent="0">
              <a:buNone/>
              <a:defRPr sz="3198"/>
            </a:lvl4pPr>
            <a:lvl5pPr marL="3655771" indent="0">
              <a:buNone/>
              <a:defRPr sz="3198"/>
            </a:lvl5pPr>
            <a:lvl6pPr marL="4569714" indent="0">
              <a:buNone/>
              <a:defRPr sz="3198"/>
            </a:lvl6pPr>
            <a:lvl7pPr marL="5483657" indent="0">
              <a:buNone/>
              <a:defRPr sz="3198"/>
            </a:lvl7pPr>
            <a:lvl8pPr marL="6397600" indent="0">
              <a:buNone/>
              <a:defRPr sz="3198"/>
            </a:lvl8pPr>
            <a:lvl9pPr marL="7311542" indent="0">
              <a:buNone/>
              <a:defRPr sz="31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5600265" y="9747525"/>
            <a:ext cx="5868936" cy="1318378"/>
          </a:xfrm>
        </p:spPr>
        <p:txBody>
          <a:bodyPr anchor="t">
            <a:normAutofit/>
          </a:bodyPr>
          <a:lstStyle>
            <a:lvl1pPr marL="0" indent="0">
              <a:buNone/>
              <a:defRPr sz="2799"/>
            </a:lvl1pPr>
            <a:lvl2pPr marL="913943" indent="0">
              <a:buNone/>
              <a:defRPr sz="2399"/>
            </a:lvl2pPr>
            <a:lvl3pPr marL="1827886" indent="0">
              <a:buNone/>
              <a:defRPr sz="1999"/>
            </a:lvl3pPr>
            <a:lvl4pPr marL="2741828" indent="0">
              <a:buNone/>
              <a:defRPr sz="1799"/>
            </a:lvl4pPr>
            <a:lvl5pPr marL="3655771" indent="0">
              <a:buNone/>
              <a:defRPr sz="1799"/>
            </a:lvl5pPr>
            <a:lvl6pPr marL="4569714" indent="0">
              <a:buNone/>
              <a:defRPr sz="1799"/>
            </a:lvl6pPr>
            <a:lvl7pPr marL="5483657" indent="0">
              <a:buNone/>
              <a:defRPr sz="1799"/>
            </a:lvl7pPr>
            <a:lvl8pPr marL="6397600" indent="0">
              <a:buNone/>
              <a:defRPr sz="1799"/>
            </a:lvl8pPr>
            <a:lvl9pPr marL="7311542" indent="0">
              <a:buNone/>
              <a:defRPr sz="1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848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18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0711" y="730250"/>
            <a:ext cx="5255062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527" y="730250"/>
            <a:ext cx="15460543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25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08174" y="8928056"/>
            <a:ext cx="18278475" cy="3282980"/>
          </a:xfrm>
        </p:spPr>
        <p:txBody>
          <a:bodyPr wrap="none" anchor="t">
            <a:normAutofit/>
          </a:bodyPr>
          <a:lstStyle>
            <a:lvl1pPr algn="l">
              <a:defRPr sz="19190" b="0" spc="-6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708174" y="7387349"/>
            <a:ext cx="18278475" cy="1508050"/>
          </a:xfrm>
        </p:spPr>
        <p:txBody>
          <a:bodyPr anchor="b">
            <a:normAutofit/>
          </a:bodyPr>
          <a:lstStyle>
            <a:lvl1pPr marL="0" indent="0" algn="l">
              <a:buNone/>
              <a:defRPr sz="6397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913943" indent="0" algn="ctr">
              <a:buNone/>
              <a:defRPr sz="3998"/>
            </a:lvl2pPr>
            <a:lvl3pPr marL="1827886" indent="0" algn="ctr">
              <a:buNone/>
              <a:defRPr sz="3598"/>
            </a:lvl3pPr>
            <a:lvl4pPr marL="2741828" indent="0" algn="ctr">
              <a:buNone/>
              <a:defRPr sz="3198"/>
            </a:lvl4pPr>
            <a:lvl5pPr marL="3655771" indent="0" algn="ctr">
              <a:buNone/>
              <a:defRPr sz="3198"/>
            </a:lvl5pPr>
            <a:lvl6pPr marL="4569714" indent="0" algn="ctr">
              <a:buNone/>
              <a:defRPr sz="3198"/>
            </a:lvl6pPr>
            <a:lvl7pPr marL="5483657" indent="0" algn="ctr">
              <a:buNone/>
              <a:defRPr sz="3198"/>
            </a:lvl7pPr>
            <a:lvl8pPr marL="6397600" indent="0" algn="ctr">
              <a:buNone/>
              <a:defRPr sz="3198"/>
            </a:lvl8pPr>
            <a:lvl9pPr marL="7311542" indent="0" algn="ctr">
              <a:buNone/>
              <a:defRPr sz="31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31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8834" y="3651250"/>
            <a:ext cx="10045197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33097" y="3651250"/>
            <a:ext cx="10062676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38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701" y="730251"/>
            <a:ext cx="21020246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8834" y="3362326"/>
            <a:ext cx="10045197" cy="1647824"/>
          </a:xfrm>
        </p:spPr>
        <p:txBody>
          <a:bodyPr anchor="b"/>
          <a:lstStyle>
            <a:lvl1pPr marL="0" indent="0">
              <a:buNone/>
              <a:defRPr sz="4798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913943" indent="0">
              <a:buNone/>
              <a:defRPr sz="3998" b="1"/>
            </a:lvl2pPr>
            <a:lvl3pPr marL="1827886" indent="0">
              <a:buNone/>
              <a:defRPr sz="3598" b="1"/>
            </a:lvl3pPr>
            <a:lvl4pPr marL="2741828" indent="0">
              <a:buNone/>
              <a:defRPr sz="3198" b="1"/>
            </a:lvl4pPr>
            <a:lvl5pPr marL="3655771" indent="0">
              <a:buNone/>
              <a:defRPr sz="3198" b="1"/>
            </a:lvl5pPr>
            <a:lvl6pPr marL="4569714" indent="0">
              <a:buNone/>
              <a:defRPr sz="3198" b="1"/>
            </a:lvl6pPr>
            <a:lvl7pPr marL="5483657" indent="0">
              <a:buNone/>
              <a:defRPr sz="3198" b="1"/>
            </a:lvl7pPr>
            <a:lvl8pPr marL="6397600" indent="0">
              <a:buNone/>
              <a:defRPr sz="3198" b="1"/>
            </a:lvl8pPr>
            <a:lvl9pPr marL="7311542" indent="0">
              <a:buNone/>
              <a:defRPr sz="31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8834" y="5010150"/>
            <a:ext cx="1004519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633097" y="3362326"/>
            <a:ext cx="10065851" cy="164782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798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633097" y="5010150"/>
            <a:ext cx="10065851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33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7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12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702" y="914400"/>
            <a:ext cx="7860378" cy="3200400"/>
          </a:xfrm>
        </p:spPr>
        <p:txBody>
          <a:bodyPr anchor="b"/>
          <a:lstStyle>
            <a:lvl1pPr>
              <a:defRPr sz="63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0977" y="1974851"/>
            <a:ext cx="12337971" cy="9747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8834" y="4114800"/>
            <a:ext cx="7300246" cy="7623176"/>
          </a:xfrm>
        </p:spPr>
        <p:txBody>
          <a:bodyPr/>
          <a:lstStyle>
            <a:lvl1pPr marL="0" indent="0">
              <a:buNone/>
              <a:defRPr sz="3198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913943" indent="0">
              <a:buNone/>
              <a:defRPr sz="2799"/>
            </a:lvl2pPr>
            <a:lvl3pPr marL="1827886" indent="0">
              <a:buNone/>
              <a:defRPr sz="2399"/>
            </a:lvl3pPr>
            <a:lvl4pPr marL="2741828" indent="0">
              <a:buNone/>
              <a:defRPr sz="1999"/>
            </a:lvl4pPr>
            <a:lvl5pPr marL="3655771" indent="0">
              <a:buNone/>
              <a:defRPr sz="1999"/>
            </a:lvl5pPr>
            <a:lvl6pPr marL="4569714" indent="0">
              <a:buNone/>
              <a:defRPr sz="1999"/>
            </a:lvl6pPr>
            <a:lvl7pPr marL="5483657" indent="0">
              <a:buNone/>
              <a:defRPr sz="1999"/>
            </a:lvl7pPr>
            <a:lvl8pPr marL="6397600" indent="0">
              <a:buNone/>
              <a:defRPr sz="1999"/>
            </a:lvl8pPr>
            <a:lvl9pPr marL="7311542" indent="0">
              <a:buNone/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4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702" y="914400"/>
            <a:ext cx="7860378" cy="3200400"/>
          </a:xfrm>
        </p:spPr>
        <p:txBody>
          <a:bodyPr anchor="b"/>
          <a:lstStyle>
            <a:lvl1pPr>
              <a:defRPr sz="63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0977" y="1974851"/>
            <a:ext cx="12337971" cy="9747250"/>
          </a:xfrm>
        </p:spPr>
        <p:txBody>
          <a:bodyPr anchor="t"/>
          <a:lstStyle>
            <a:lvl1pPr marL="0" indent="0">
              <a:buNone/>
              <a:defRPr sz="6397"/>
            </a:lvl1pPr>
            <a:lvl2pPr marL="913943" indent="0">
              <a:buNone/>
              <a:defRPr sz="5597"/>
            </a:lvl2pPr>
            <a:lvl3pPr marL="1827886" indent="0">
              <a:buNone/>
              <a:defRPr sz="4798"/>
            </a:lvl3pPr>
            <a:lvl4pPr marL="2741828" indent="0">
              <a:buNone/>
              <a:defRPr sz="3998"/>
            </a:lvl4pPr>
            <a:lvl5pPr marL="3655771" indent="0">
              <a:buNone/>
              <a:defRPr sz="3998"/>
            </a:lvl5pPr>
            <a:lvl6pPr marL="4569714" indent="0">
              <a:buNone/>
              <a:defRPr sz="3998"/>
            </a:lvl6pPr>
            <a:lvl7pPr marL="5483657" indent="0">
              <a:buNone/>
              <a:defRPr sz="3998"/>
            </a:lvl7pPr>
            <a:lvl8pPr marL="6397600" indent="0">
              <a:buNone/>
              <a:defRPr sz="3998"/>
            </a:lvl8pPr>
            <a:lvl9pPr marL="7311542" indent="0">
              <a:buNone/>
              <a:defRPr sz="39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8834" y="4114800"/>
            <a:ext cx="7300246" cy="7623176"/>
          </a:xfrm>
        </p:spPr>
        <p:txBody>
          <a:bodyPr/>
          <a:lstStyle>
            <a:lvl1pPr marL="0" indent="0">
              <a:buNone/>
              <a:defRPr sz="3198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913943" indent="0">
              <a:buNone/>
              <a:defRPr sz="2799"/>
            </a:lvl2pPr>
            <a:lvl3pPr marL="1827886" indent="0">
              <a:buNone/>
              <a:defRPr sz="2399"/>
            </a:lvl3pPr>
            <a:lvl4pPr marL="2741828" indent="0">
              <a:buNone/>
              <a:defRPr sz="1999"/>
            </a:lvl4pPr>
            <a:lvl5pPr marL="3655771" indent="0">
              <a:buNone/>
              <a:defRPr sz="1999"/>
            </a:lvl5pPr>
            <a:lvl6pPr marL="4569714" indent="0">
              <a:buNone/>
              <a:defRPr sz="1999"/>
            </a:lvl6pPr>
            <a:lvl7pPr marL="5483657" indent="0">
              <a:buNone/>
              <a:defRPr sz="1999"/>
            </a:lvl7pPr>
            <a:lvl8pPr marL="6397600" indent="0">
              <a:buNone/>
              <a:defRPr sz="1999"/>
            </a:lvl8pPr>
            <a:lvl9pPr marL="7311542" indent="0">
              <a:buNone/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527" y="730251"/>
            <a:ext cx="21020246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8833" y="3651250"/>
            <a:ext cx="2045694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527" y="12712701"/>
            <a:ext cx="54835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2993" y="12712701"/>
            <a:ext cx="82253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2230" y="12712701"/>
            <a:ext cx="54835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673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1827886" rtl="0" eaLnBrk="1" latinLnBrk="0" hangingPunct="1">
        <a:lnSpc>
          <a:spcPct val="90000"/>
        </a:lnSpc>
        <a:spcBef>
          <a:spcPct val="0"/>
        </a:spcBef>
        <a:buNone/>
        <a:defRPr sz="10795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456971" indent="-456971" algn="l" defTabSz="1827886" rtl="0" eaLnBrk="1" latinLnBrk="0" hangingPunct="1">
        <a:lnSpc>
          <a:spcPct val="90000"/>
        </a:lnSpc>
        <a:spcBef>
          <a:spcPts val="1999"/>
        </a:spcBef>
        <a:buFont typeface="Arial" panose="020B0604020202020204" pitchFamily="34" charset="0"/>
        <a:buChar char="•"/>
        <a:defRPr sz="5597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1370914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4798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2284857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998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3198800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4112743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5026685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6pPr>
      <a:lvl7pPr marL="5940628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7pPr>
      <a:lvl8pPr marL="6854571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8pPr>
      <a:lvl9pPr marL="7768514" indent="-456971" algn="l" defTabSz="18278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3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1pPr>
      <a:lvl2pPr marL="913943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2pPr>
      <a:lvl3pPr marL="1827886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3pPr>
      <a:lvl4pPr marL="2741828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4pPr>
      <a:lvl5pPr marL="3655771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5pPr>
      <a:lvl6pPr marL="4569714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6pPr>
      <a:lvl7pPr marL="5483657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7pPr>
      <a:lvl8pPr marL="6397600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8pPr>
      <a:lvl9pPr marL="7311542" algn="l" defTabSz="1827886" rtl="0" eaLnBrk="1" latinLnBrk="0" hangingPunct="1">
        <a:defRPr sz="3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8731867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EE596D2CF0E14DBB661458F259FD91" ma:contentTypeVersion="18" ma:contentTypeDescription="Create a new document." ma:contentTypeScope="" ma:versionID="2a1f8d701963928f16440776755ace75">
  <xsd:schema xmlns:xsd="http://www.w3.org/2001/XMLSchema" xmlns:xs="http://www.w3.org/2001/XMLSchema" xmlns:p="http://schemas.microsoft.com/office/2006/metadata/properties" xmlns:ns2="33b2d8f4-b8ac-4dcb-94e3-e72d5ce0b251" xmlns:ns3="130ec422-700a-4dcd-86fe-504aace3e40a" targetNamespace="http://schemas.microsoft.com/office/2006/metadata/properties" ma:root="true" ma:fieldsID="b9ddb3beafcdfbf066d1b6158341f688" ns2:_="" ns3:_="">
    <xsd:import namespace="33b2d8f4-b8ac-4dcb-94e3-e72d5ce0b251"/>
    <xsd:import namespace="130ec422-700a-4dcd-86fe-504aace3e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b2d8f4-b8ac-4dcb-94e3-e72d5ce0b2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b5439e4-fe58-4e0a-aec0-5a31820401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0ec422-700a-4dcd-86fe-504aace3e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410410e-fa84-4511-95d8-1b380845cc7f}" ma:internalName="TaxCatchAll" ma:showField="CatchAllData" ma:web="130ec422-700a-4dcd-86fe-504aace3e4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0ec422-700a-4dcd-86fe-504aace3e40a" xsi:nil="true"/>
    <lcf76f155ced4ddcb4097134ff3c332f xmlns="33b2d8f4-b8ac-4dcb-94e3-e72d5ce0b25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C296319-24A2-453A-B61C-52489C0A66A9}"/>
</file>

<file path=customXml/itemProps2.xml><?xml version="1.0" encoding="utf-8"?>
<ds:datastoreItem xmlns:ds="http://schemas.openxmlformats.org/officeDocument/2006/customXml" ds:itemID="{6527308B-1E99-419D-B6BB-28140FAFE203}"/>
</file>

<file path=customXml/itemProps3.xml><?xml version="1.0" encoding="utf-8"?>
<ds:datastoreItem xmlns:ds="http://schemas.openxmlformats.org/officeDocument/2006/customXml" ds:itemID="{11A09AF3-0A92-4C68-B4B8-F40B676E835B}"/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138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latitude Aurora</dc:title>
  <dc:creator>Woodfield, Emma E.</dc:creator>
  <cp:lastModifiedBy>Jamie Oliver - BAS</cp:lastModifiedBy>
  <cp:revision>25</cp:revision>
  <dcterms:created xsi:type="dcterms:W3CDTF">2017-03-07T12:54:36Z</dcterms:created>
  <dcterms:modified xsi:type="dcterms:W3CDTF">2023-04-18T10:43:22Z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0x010100D2EE596D2CF0E14DBB661458F259FD91</vt:lpwstr>
  </property>
</Properties>
</file>