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2" r:id="rId3"/>
    <p:sldId id="260" r:id="rId4"/>
    <p:sldId id="264" r:id="rId5"/>
    <p:sldId id="256" r:id="rId6"/>
    <p:sldId id="257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36"/>
    <p:restoredTop sz="94699"/>
  </p:normalViewPr>
  <p:slideViewPr>
    <p:cSldViewPr snapToGrid="0">
      <p:cViewPr varScale="1">
        <p:scale>
          <a:sx n="111" d="100"/>
          <a:sy n="111" d="100"/>
        </p:scale>
        <p:origin x="224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2025B-8272-3A2C-C55D-DB89E148D2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56B81F-B40D-D89C-6C0A-5142E2BBA0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BFDBF-0216-C067-0BDE-C982409D6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F0D7-AE8F-4949-9106-1F6A8FC2692A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615B1-D7E5-2E7E-C140-3830C9D34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7F2C4-0F68-AFDE-5245-F168F127A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71F-C908-6944-8753-59B0E942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15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02E5-5BA6-508A-6377-E7D8C8301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13EF5-1A04-5BBB-3437-7470B45D2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4C279-58EE-0A32-7B0E-367CC0D57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F0D7-AE8F-4949-9106-1F6A8FC2692A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5EBF5-3A76-F07D-F571-00C795F38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1D941-CB6D-1577-8E79-321F507D1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71F-C908-6944-8753-59B0E942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87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051B4A-B9D1-9263-B3B2-08EA758943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B64C5A-F6DB-0BA2-50AB-0AD48C3B3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4E4EA-4160-B292-CD19-C7B879A61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F0D7-AE8F-4949-9106-1F6A8FC2692A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9AB89-94F4-B45D-25E1-4C9FFCF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7F2D0-44D3-327B-41A1-275B560CD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71F-C908-6944-8753-59B0E942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45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2B6E1-19C9-BF53-D548-4EC2A7E6D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7B796-8C62-61B1-736E-12A48E3C3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CCD70-2433-E001-E387-5A12772C9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F0D7-AE8F-4949-9106-1F6A8FC2692A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950C0-DF98-5703-B3A0-F727A6AB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2402E-96D4-595D-ADDC-FE8DB454C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71F-C908-6944-8753-59B0E942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5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072C-432B-27B5-B13E-57497AE6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D2A14-F462-AF65-CE81-6DA4C2F5C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D702C-5CE1-5646-3026-D59EEE87D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F0D7-AE8F-4949-9106-1F6A8FC2692A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F5040-F382-A7A0-21DD-7524E720A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9FA06-850E-448C-0B73-F2FAA5C14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71F-C908-6944-8753-59B0E942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98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178ED-5A4F-70B4-2B7D-5E8E92FF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2331D-65BE-3CED-12BA-783205E08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08E97-963A-C177-98CC-8373C078D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718AF-7DFE-22A4-DD79-FF152E0F8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F0D7-AE8F-4949-9106-1F6A8FC2692A}" type="datetimeFigureOut">
              <a:rPr lang="en-US" smtClean="0"/>
              <a:t>9/29/23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E9C72E-CB5E-0A18-7364-0FC790305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65058-C98D-F715-C3E0-67549874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71F-C908-6944-8753-59B0E942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65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01A7-7510-D30C-D89D-C3F0F1786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07175-D8F4-FB71-117E-26CE1B019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7B2A3-2BEF-0AC5-BD45-C5F89D800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1AB1BB-652B-132C-C9FC-BBC1298859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CE2D06-D74C-F178-A35E-29613D05A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AD8B4E-CBB0-09C3-B6E0-DBD042C9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F0D7-AE8F-4949-9106-1F6A8FC2692A}" type="datetimeFigureOut">
              <a:rPr lang="en-US" smtClean="0"/>
              <a:t>9/29/23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62A21-3AC5-2AA9-C173-8DF30F28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494D42-5296-A654-65E3-A38F94518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71F-C908-6944-8753-59B0E942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3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178D6-3376-F260-D218-AB04E424A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141470-C3BF-C19C-3828-83765EF57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F0D7-AE8F-4949-9106-1F6A8FC2692A}" type="datetimeFigureOut">
              <a:rPr lang="en-US" smtClean="0"/>
              <a:t>9/29/23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01BF59-5E0D-3718-78BF-1C95A2B8F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B59DB-1BE6-E924-8BD1-EBD2733D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71F-C908-6944-8753-59B0E942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0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04152-BDB0-CEB9-F207-31582C7C6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F0D7-AE8F-4949-9106-1F6A8FC2692A}" type="datetimeFigureOut">
              <a:rPr lang="en-US" smtClean="0"/>
              <a:t>9/29/23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526A5-914B-6A5A-BD8F-658B00B05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DCB48-7E54-DFED-EBE2-DC1A2EC57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71F-C908-6944-8753-59B0E942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5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40290-2E7F-F2C0-3710-2F049E64E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5CE84-9397-6017-2CE8-04D1154BD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25EDA9-46B8-290D-9B0A-3DE82B8EB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E07EB-2AA7-C3B5-D408-A43CCAA11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F0D7-AE8F-4949-9106-1F6A8FC2692A}" type="datetimeFigureOut">
              <a:rPr lang="en-US" smtClean="0"/>
              <a:t>9/29/23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F5D661-5C7A-A09E-8AE8-8A70BCE1E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6E184-296B-17E6-499D-C4B0963DA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71F-C908-6944-8753-59B0E942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81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64B61-BF7C-C634-2665-2809E50D5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B74E55-5CC4-63CC-41DD-529073682E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51094-B2BE-0E40-9C74-491C9E9AD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F2A26-F1D6-D9C7-F238-4B7FA1CD2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F0D7-AE8F-4949-9106-1F6A8FC2692A}" type="datetimeFigureOut">
              <a:rPr lang="en-US" smtClean="0"/>
              <a:t>9/29/23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ABBC4-ECBF-BFFC-0071-06DC4E5D9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B88FA1-0C01-FFC7-CF6A-662E76C0E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A71F-C908-6944-8753-59B0E942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89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2CB71F-F7B3-7F74-FC8F-E8F3BB1A4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41F3D-67B4-EFFA-ECAB-0532F0BD3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A95E1-03BD-82E3-89C6-0EA58DEF41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1F0D7-AE8F-4949-9106-1F6A8FC2692A}" type="datetimeFigureOut">
              <a:rPr lang="en-US" smtClean="0"/>
              <a:t>9/29/23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6FE-C94C-C487-3C07-D923A6975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5CDC7-C3FE-E6F3-5FD6-93DAF83AA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FA71F-C908-6944-8753-59B0E942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5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jpg"/><Relationship Id="rId7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jpg"/><Relationship Id="rId7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rack in the ground&#10;&#10;Description automatically generated">
            <a:extLst>
              <a:ext uri="{FF2B5EF4-FFF2-40B4-BE49-F238E27FC236}">
                <a16:creationId xmlns:a16="http://schemas.microsoft.com/office/drawing/2014/main" id="{87FC74F3-B810-7ED6-5CC4-BD113E7B9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1BA1CF-25A1-4155-C945-0D3A53B833FD}"/>
              </a:ext>
            </a:extLst>
          </p:cNvPr>
          <p:cNvSpPr/>
          <p:nvPr/>
        </p:nvSpPr>
        <p:spPr>
          <a:xfrm>
            <a:off x="8819909" y="601883"/>
            <a:ext cx="2870521" cy="58293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0FACD-6C30-E47D-A6B0-AE7AD70B5919}"/>
              </a:ext>
            </a:extLst>
          </p:cNvPr>
          <p:cNvSpPr txBox="1"/>
          <p:nvPr/>
        </p:nvSpPr>
        <p:spPr>
          <a:xfrm>
            <a:off x="9074552" y="949124"/>
            <a:ext cx="2349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Splash screen background</a:t>
            </a:r>
          </a:p>
        </p:txBody>
      </p:sp>
    </p:spTree>
    <p:extLst>
      <p:ext uri="{BB962C8B-B14F-4D97-AF65-F5344CB8AC3E}">
        <p14:creationId xmlns:p14="http://schemas.microsoft.com/office/powerpoint/2010/main" val="3865848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rack in the ground&#10;&#10;Description automatically generated">
            <a:extLst>
              <a:ext uri="{FF2B5EF4-FFF2-40B4-BE49-F238E27FC236}">
                <a16:creationId xmlns:a16="http://schemas.microsoft.com/office/drawing/2014/main" id="{87FC74F3-B810-7ED6-5CC4-BD113E7B9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9" name="Picture 8" descr="A cracked ground with white text&#10;&#10;Description automatically generated">
            <a:extLst>
              <a:ext uri="{FF2B5EF4-FFF2-40B4-BE49-F238E27FC236}">
                <a16:creationId xmlns:a16="http://schemas.microsoft.com/office/drawing/2014/main" id="{CB52EE9F-185A-3116-0E9C-6FB2D147E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2F1161-3C5B-5B49-2DC0-78D90968D9EC}"/>
              </a:ext>
            </a:extLst>
          </p:cNvPr>
          <p:cNvSpPr/>
          <p:nvPr/>
        </p:nvSpPr>
        <p:spPr>
          <a:xfrm>
            <a:off x="8819909" y="601883"/>
            <a:ext cx="2870521" cy="58293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F77B28-48DC-BF7E-0879-07F96B4B35EC}"/>
              </a:ext>
            </a:extLst>
          </p:cNvPr>
          <p:cNvSpPr txBox="1"/>
          <p:nvPr/>
        </p:nvSpPr>
        <p:spPr>
          <a:xfrm>
            <a:off x="9074552" y="949124"/>
            <a:ext cx="2349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Possible screen 1 with intro text and logo</a:t>
            </a:r>
          </a:p>
        </p:txBody>
      </p:sp>
    </p:spTree>
    <p:extLst>
      <p:ext uri="{BB962C8B-B14F-4D97-AF65-F5344CB8AC3E}">
        <p14:creationId xmlns:p14="http://schemas.microsoft.com/office/powerpoint/2010/main" val="1492883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rack in the ground&#10;&#10;Description automatically generated">
            <a:extLst>
              <a:ext uri="{FF2B5EF4-FFF2-40B4-BE49-F238E27FC236}">
                <a16:creationId xmlns:a16="http://schemas.microsoft.com/office/drawing/2014/main" id="{87FC74F3-B810-7ED6-5CC4-BD113E7B9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9" name="Picture 8" descr="A cracked ground with white text&#10;&#10;Description automatically generated">
            <a:extLst>
              <a:ext uri="{FF2B5EF4-FFF2-40B4-BE49-F238E27FC236}">
                <a16:creationId xmlns:a16="http://schemas.microsoft.com/office/drawing/2014/main" id="{CB52EE9F-185A-3116-0E9C-6FB2D147E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11" name="Picture 10" descr="A cracked ground with white text&#10;&#10;Description automatically generated">
            <a:extLst>
              <a:ext uri="{FF2B5EF4-FFF2-40B4-BE49-F238E27FC236}">
                <a16:creationId xmlns:a16="http://schemas.microsoft.com/office/drawing/2014/main" id="{2585D472-68AE-EC9C-86CE-E37690D57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13" name="Picture 12" descr="A close-up of a cracked ice&#10;&#10;Description automatically generated">
            <a:extLst>
              <a:ext uri="{FF2B5EF4-FFF2-40B4-BE49-F238E27FC236}">
                <a16:creationId xmlns:a16="http://schemas.microsoft.com/office/drawing/2014/main" id="{6040B6B3-73AE-1B64-EFD2-D11D381AE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BD64C5-7C7A-C22A-D60E-0A3E48FCDE4F}"/>
              </a:ext>
            </a:extLst>
          </p:cNvPr>
          <p:cNvSpPr/>
          <p:nvPr/>
        </p:nvSpPr>
        <p:spPr>
          <a:xfrm>
            <a:off x="8819909" y="601883"/>
            <a:ext cx="2870521" cy="58293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F746B-C0C7-6473-86A7-DD84DB17890C}"/>
              </a:ext>
            </a:extLst>
          </p:cNvPr>
          <p:cNvSpPr txBox="1"/>
          <p:nvPr/>
        </p:nvSpPr>
        <p:spPr>
          <a:xfrm>
            <a:off x="9074552" y="949124"/>
            <a:ext cx="2349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Main screen background</a:t>
            </a:r>
          </a:p>
        </p:txBody>
      </p:sp>
    </p:spTree>
    <p:extLst>
      <p:ext uri="{BB962C8B-B14F-4D97-AF65-F5344CB8AC3E}">
        <p14:creationId xmlns:p14="http://schemas.microsoft.com/office/powerpoint/2010/main" val="3712276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B0EF97-07A2-35D0-F88B-E47814B4E138}"/>
              </a:ext>
            </a:extLst>
          </p:cNvPr>
          <p:cNvSpPr/>
          <p:nvPr/>
        </p:nvSpPr>
        <p:spPr>
          <a:xfrm>
            <a:off x="8819909" y="601883"/>
            <a:ext cx="2870521" cy="58293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FEADD4-FE9B-A4B9-9789-F86B3542DA49}"/>
              </a:ext>
            </a:extLst>
          </p:cNvPr>
          <p:cNvSpPr txBox="1"/>
          <p:nvPr/>
        </p:nvSpPr>
        <p:spPr>
          <a:xfrm>
            <a:off x="9074552" y="949124"/>
            <a:ext cx="2349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Main page with menu</a:t>
            </a:r>
          </a:p>
        </p:txBody>
      </p:sp>
      <p:pic>
        <p:nvPicPr>
          <p:cNvPr id="5" name="Picture 4" descr="A screenshot of a video&#10;&#10;Description automatically generated">
            <a:extLst>
              <a:ext uri="{FF2B5EF4-FFF2-40B4-BE49-F238E27FC236}">
                <a16:creationId xmlns:a16="http://schemas.microsoft.com/office/drawing/2014/main" id="{D88B6FC0-8B2B-6803-8C3E-13A94CBF4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95" y="601883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67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rack in the ground&#10;&#10;Description automatically generated">
            <a:extLst>
              <a:ext uri="{FF2B5EF4-FFF2-40B4-BE49-F238E27FC236}">
                <a16:creationId xmlns:a16="http://schemas.microsoft.com/office/drawing/2014/main" id="{87FC74F3-B810-7ED6-5CC4-BD113E7B9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9" name="Picture 8" descr="A cracked ground with white text&#10;&#10;Description automatically generated">
            <a:extLst>
              <a:ext uri="{FF2B5EF4-FFF2-40B4-BE49-F238E27FC236}">
                <a16:creationId xmlns:a16="http://schemas.microsoft.com/office/drawing/2014/main" id="{CB52EE9F-185A-3116-0E9C-6FB2D147E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11" name="Picture 10" descr="A cracked ground with white text&#10;&#10;Description automatically generated">
            <a:extLst>
              <a:ext uri="{FF2B5EF4-FFF2-40B4-BE49-F238E27FC236}">
                <a16:creationId xmlns:a16="http://schemas.microsoft.com/office/drawing/2014/main" id="{2585D472-68AE-EC9C-86CE-E37690D57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13" name="Picture 12" descr="A close-up of a cracked ice&#10;&#10;Description automatically generated">
            <a:extLst>
              <a:ext uri="{FF2B5EF4-FFF2-40B4-BE49-F238E27FC236}">
                <a16:creationId xmlns:a16="http://schemas.microsoft.com/office/drawing/2014/main" id="{6040B6B3-73AE-1B64-EFD2-D11D381AE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15" name="Picture 14" descr="A boat in the water&#10;&#10;Description automatically generated">
            <a:extLst>
              <a:ext uri="{FF2B5EF4-FFF2-40B4-BE49-F238E27FC236}">
                <a16:creationId xmlns:a16="http://schemas.microsoft.com/office/drawing/2014/main" id="{FD4C771A-8F94-38F4-C5FA-3A64D2674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17" name="Picture 16" descr="A boat in the water&#10;&#10;Description automatically generated">
            <a:extLst>
              <a:ext uri="{FF2B5EF4-FFF2-40B4-BE49-F238E27FC236}">
                <a16:creationId xmlns:a16="http://schemas.microsoft.com/office/drawing/2014/main" id="{9F4DE290-4523-C397-1FBF-0CE3A4ABC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19" name="Picture 18" descr="A boat in the water with icebergs&#10;&#10;Description automatically generated">
            <a:extLst>
              <a:ext uri="{FF2B5EF4-FFF2-40B4-BE49-F238E27FC236}">
                <a16:creationId xmlns:a16="http://schemas.microsoft.com/office/drawing/2014/main" id="{25E40F20-FB46-5F20-34D6-C9746ADA4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21" name="Picture 20" descr="A screenshot of a web page&#10;&#10;Description automatically generated">
            <a:extLst>
              <a:ext uri="{FF2B5EF4-FFF2-40B4-BE49-F238E27FC236}">
                <a16:creationId xmlns:a16="http://schemas.microsoft.com/office/drawing/2014/main" id="{A20E0545-0E8D-5796-48D7-FD09213BC6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628725E-4A63-6991-0FE5-CB45380E182D}"/>
              </a:ext>
            </a:extLst>
          </p:cNvPr>
          <p:cNvSpPr/>
          <p:nvPr/>
        </p:nvSpPr>
        <p:spPr>
          <a:xfrm>
            <a:off x="8819909" y="601883"/>
            <a:ext cx="2870521" cy="58293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9F310D-1BD5-424F-6643-E30B595FDE4F}"/>
              </a:ext>
            </a:extLst>
          </p:cNvPr>
          <p:cNvSpPr txBox="1"/>
          <p:nvPr/>
        </p:nvSpPr>
        <p:spPr>
          <a:xfrm>
            <a:off x="9074552" y="949124"/>
            <a:ext cx="2349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Live Lesson page!</a:t>
            </a:r>
          </a:p>
        </p:txBody>
      </p:sp>
    </p:spTree>
    <p:extLst>
      <p:ext uri="{BB962C8B-B14F-4D97-AF65-F5344CB8AC3E}">
        <p14:creationId xmlns:p14="http://schemas.microsoft.com/office/powerpoint/2010/main" val="4065002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rack in the ground&#10;&#10;Description automatically generated">
            <a:extLst>
              <a:ext uri="{FF2B5EF4-FFF2-40B4-BE49-F238E27FC236}">
                <a16:creationId xmlns:a16="http://schemas.microsoft.com/office/drawing/2014/main" id="{87FC74F3-B810-7ED6-5CC4-BD113E7B9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9" name="Picture 8" descr="A cracked ground with white text&#10;&#10;Description automatically generated">
            <a:extLst>
              <a:ext uri="{FF2B5EF4-FFF2-40B4-BE49-F238E27FC236}">
                <a16:creationId xmlns:a16="http://schemas.microsoft.com/office/drawing/2014/main" id="{CB52EE9F-185A-3116-0E9C-6FB2D147E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11" name="Picture 10" descr="A cracked ground with white text&#10;&#10;Description automatically generated">
            <a:extLst>
              <a:ext uri="{FF2B5EF4-FFF2-40B4-BE49-F238E27FC236}">
                <a16:creationId xmlns:a16="http://schemas.microsoft.com/office/drawing/2014/main" id="{2585D472-68AE-EC9C-86CE-E37690D57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13" name="Picture 12" descr="A close-up of a cracked ice&#10;&#10;Description automatically generated">
            <a:extLst>
              <a:ext uri="{FF2B5EF4-FFF2-40B4-BE49-F238E27FC236}">
                <a16:creationId xmlns:a16="http://schemas.microsoft.com/office/drawing/2014/main" id="{6040B6B3-73AE-1B64-EFD2-D11D381AE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15" name="Picture 14" descr="A boat in the water&#10;&#10;Description automatically generated">
            <a:extLst>
              <a:ext uri="{FF2B5EF4-FFF2-40B4-BE49-F238E27FC236}">
                <a16:creationId xmlns:a16="http://schemas.microsoft.com/office/drawing/2014/main" id="{FD4C771A-8F94-38F4-C5FA-3A64D2674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17" name="Picture 16" descr="A boat in the water&#10;&#10;Description automatically generated">
            <a:extLst>
              <a:ext uri="{FF2B5EF4-FFF2-40B4-BE49-F238E27FC236}">
                <a16:creationId xmlns:a16="http://schemas.microsoft.com/office/drawing/2014/main" id="{9F4DE290-4523-C397-1FBF-0CE3A4ABC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19" name="Picture 18" descr="A boat in the water with icebergs&#10;&#10;Description automatically generated">
            <a:extLst>
              <a:ext uri="{FF2B5EF4-FFF2-40B4-BE49-F238E27FC236}">
                <a16:creationId xmlns:a16="http://schemas.microsoft.com/office/drawing/2014/main" id="{25E40F20-FB46-5F20-34D6-C9746ADA4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B9952D-59E7-AD6B-8BAC-CF9F3C44124E}"/>
              </a:ext>
            </a:extLst>
          </p:cNvPr>
          <p:cNvSpPr/>
          <p:nvPr/>
        </p:nvSpPr>
        <p:spPr>
          <a:xfrm>
            <a:off x="8819909" y="601883"/>
            <a:ext cx="2870521" cy="58293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ECA4E4-6FDB-BD9A-6A66-CC46C4C4354B}"/>
              </a:ext>
            </a:extLst>
          </p:cNvPr>
          <p:cNvSpPr txBox="1"/>
          <p:nvPr/>
        </p:nvSpPr>
        <p:spPr>
          <a:xfrm>
            <a:off x="9074552" y="949124"/>
            <a:ext cx="2349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About Thwaites page</a:t>
            </a:r>
          </a:p>
        </p:txBody>
      </p:sp>
    </p:spTree>
    <p:extLst>
      <p:ext uri="{BB962C8B-B14F-4D97-AF65-F5344CB8AC3E}">
        <p14:creationId xmlns:p14="http://schemas.microsoft.com/office/powerpoint/2010/main" val="1759533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rack in the ground&#10;&#10;Description automatically generated">
            <a:extLst>
              <a:ext uri="{FF2B5EF4-FFF2-40B4-BE49-F238E27FC236}">
                <a16:creationId xmlns:a16="http://schemas.microsoft.com/office/drawing/2014/main" id="{87FC74F3-B810-7ED6-5CC4-BD113E7B9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9" name="Picture 8" descr="A cracked ground with white text&#10;&#10;Description automatically generated">
            <a:extLst>
              <a:ext uri="{FF2B5EF4-FFF2-40B4-BE49-F238E27FC236}">
                <a16:creationId xmlns:a16="http://schemas.microsoft.com/office/drawing/2014/main" id="{CB52EE9F-185A-3116-0E9C-6FB2D147E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11" name="Picture 10" descr="A cracked ground with white text&#10;&#10;Description automatically generated">
            <a:extLst>
              <a:ext uri="{FF2B5EF4-FFF2-40B4-BE49-F238E27FC236}">
                <a16:creationId xmlns:a16="http://schemas.microsoft.com/office/drawing/2014/main" id="{2585D472-68AE-EC9C-86CE-E37690D57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13" name="Picture 12" descr="A close-up of a cracked ice&#10;&#10;Description automatically generated">
            <a:extLst>
              <a:ext uri="{FF2B5EF4-FFF2-40B4-BE49-F238E27FC236}">
                <a16:creationId xmlns:a16="http://schemas.microsoft.com/office/drawing/2014/main" id="{6040B6B3-73AE-1B64-EFD2-D11D381AE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15" name="Picture 14" descr="A boat in the water&#10;&#10;Description automatically generated">
            <a:extLst>
              <a:ext uri="{FF2B5EF4-FFF2-40B4-BE49-F238E27FC236}">
                <a16:creationId xmlns:a16="http://schemas.microsoft.com/office/drawing/2014/main" id="{FD4C771A-8F94-38F4-C5FA-3A64D2674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pic>
        <p:nvPicPr>
          <p:cNvPr id="17" name="Picture 16" descr="A boat in the water&#10;&#10;Description automatically generated">
            <a:extLst>
              <a:ext uri="{FF2B5EF4-FFF2-40B4-BE49-F238E27FC236}">
                <a16:creationId xmlns:a16="http://schemas.microsoft.com/office/drawing/2014/main" id="{9F4DE290-4523-C397-1FBF-0CE3A4ABC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26" y="601883"/>
            <a:ext cx="7772400" cy="5829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158147-F4DA-CF06-94C8-A6E344FEB357}"/>
              </a:ext>
            </a:extLst>
          </p:cNvPr>
          <p:cNvSpPr/>
          <p:nvPr/>
        </p:nvSpPr>
        <p:spPr>
          <a:xfrm>
            <a:off x="8819909" y="601883"/>
            <a:ext cx="2870521" cy="58293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63E965-AE5C-AAE1-7617-DB0E793B054C}"/>
              </a:ext>
            </a:extLst>
          </p:cNvPr>
          <p:cNvSpPr txBox="1"/>
          <p:nvPr/>
        </p:nvSpPr>
        <p:spPr>
          <a:xfrm>
            <a:off x="9074552" y="949124"/>
            <a:ext cx="23496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Image gallery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+ other content to use same area!</a:t>
            </a:r>
          </a:p>
        </p:txBody>
      </p:sp>
    </p:spTree>
    <p:extLst>
      <p:ext uri="{BB962C8B-B14F-4D97-AF65-F5344CB8AC3E}">
        <p14:creationId xmlns:p14="http://schemas.microsoft.com/office/powerpoint/2010/main" val="1753975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49</Words>
  <Application>Microsoft Macintosh PowerPoint</Application>
  <PresentationFormat>Widescreen</PresentationFormat>
  <Paragraphs>23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 Bucktrout - BAS</dc:creator>
  <cp:lastModifiedBy>Pete Bucktrout - BAS</cp:lastModifiedBy>
  <cp:revision>1</cp:revision>
  <dcterms:created xsi:type="dcterms:W3CDTF">2023-09-29T08:12:20Z</dcterms:created>
  <dcterms:modified xsi:type="dcterms:W3CDTF">2023-09-29T10:08:28Z</dcterms:modified>
</cp:coreProperties>
</file>