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35947-D4EF-EC7D-408A-9A9B0BFB7B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923A59-F8CB-63C9-75BC-222D2D39CF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AFC46-E55F-76A9-E672-D86DDDC81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7ED3-0F96-478E-A24B-5C89579F2F78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BF593-F9D4-4A6F-CE35-6234DEB93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894C6-BC27-27E3-B1E1-090F79686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B304-B7CF-4A33-B651-1239505A3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511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77A1E-2429-CF23-2608-52F41F310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29B9E0-E3F9-8BD0-7048-641B94723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B47038-DCA3-9821-7BD3-1B5ABA182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7ED3-0F96-478E-A24B-5C89579F2F78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8E1F6-E3DA-D323-1516-FC6B4040E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72B31-58DB-8399-E97A-329F3C792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B304-B7CF-4A33-B651-1239505A3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1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EDF7B6-C675-0810-D9B0-A126DAF5F7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1CE091-1138-A2E6-5F66-6351C410E1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B18DC-3672-AA7C-F015-F4DF8CF0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7ED3-0F96-478E-A24B-5C89579F2F78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B97FF-6031-B00D-6317-ABE87825C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C9824-FDA8-5525-8C4F-5DBACACD3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B304-B7CF-4A33-B651-1239505A3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867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AE38C-A921-581B-672D-6ED0C08D8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03AE5-F39E-90C2-B549-EF0A97165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923D4-7A98-A3AD-7184-5D9C0003C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7ED3-0F96-478E-A24B-5C89579F2F78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54C31-8934-5500-3C78-D752FC522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C41B8-6906-6C0D-9DF9-8FC7DC640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B304-B7CF-4A33-B651-1239505A3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32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7AECC-7F32-E1F1-0792-C886B883E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73565-EEFF-4A1A-235D-758AB9254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C21B6-3337-BAC4-B7BA-9BED0AD7A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7ED3-0F96-478E-A24B-5C89579F2F78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93057-F3A5-099B-03A4-C7266B8C9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BC8B6-81E4-B902-5F8F-022237D5B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B304-B7CF-4A33-B651-1239505A3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991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12932-3EE3-CFFC-C1F3-1E972E648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B5C26-1BEF-8E4C-536E-37AA3C8DE6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697A04-F5A8-0680-DCAB-99761604F5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495624-4788-8E38-6924-512A925A4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7ED3-0F96-478E-A24B-5C89579F2F78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D03375-0844-0305-1F0E-2162865D7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3DC007-3890-6BB0-DCBB-6E7077C2A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B304-B7CF-4A33-B651-1239505A3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299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D7C15-E586-E7F1-9986-3C3594063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E17FD7-39E4-F3D4-771A-B7AB71E1D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2DF56E-9F2C-E9C8-F4E1-D131B6164E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EB8B65-5C6C-A32B-6FEA-80A160BAA3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4E0DE6-0A87-EEF9-454B-B63249C1B4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5034F2-664A-A010-49CD-C7A6D98CB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7ED3-0F96-478E-A24B-5C89579F2F78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9C3C73-C013-F862-0F29-906F749C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4D5C18-2F9D-A605-08E7-428CD168E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B304-B7CF-4A33-B651-1239505A3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330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086E5-D8F6-C433-7834-5979FC9D2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D47AEC-E5FB-D65E-9801-ACC06871C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7ED3-0F96-478E-A24B-5C89579F2F78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4027B3-0227-BF5C-1393-2EA927A3F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43B2BB-B6B2-692D-8F4A-48084A45B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B304-B7CF-4A33-B651-1239505A3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115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6C3376-F39D-422E-E6FC-56FB4123F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7ED3-0F96-478E-A24B-5C89579F2F78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B74BD-02DA-161A-1927-B2E3D3A2A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582414-9757-B504-5423-548D32DF7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B304-B7CF-4A33-B651-1239505A3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90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B66D3-3841-4B82-2DA4-00C5F5E99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CF8C8-688A-25C5-BBA9-77FE047CC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6AE58A-B70A-88C9-CE01-B133E1DF09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FC81F6-8865-BB46-BC23-9D1D66225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7ED3-0F96-478E-A24B-5C89579F2F78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F6A62C-352D-1F42-049E-65539A4DD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BE98A6-164A-2666-9AB9-1A56DA239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B304-B7CF-4A33-B651-1239505A3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78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7C735-FF98-CF6E-951C-4135AF645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0A9CA6-E27B-F595-C796-3C07B34DAF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F34318-7C2A-C2AF-0CD3-3525A70520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8243FA-284F-4099-712B-9966DE972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7ED3-0F96-478E-A24B-5C89579F2F78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1DA6C-1261-4473-2E89-38E9745E6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BE0B8A-EFC6-2A8A-CF35-0D265EF33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DB304-B7CF-4A33-B651-1239505A3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527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4339DB-1AEF-518C-4CD2-94003CE33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85D3FF-12E4-95FC-ACD6-F87D368D6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5CB417-B22C-06E8-FA54-21C4FEF459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47ED3-0F96-478E-A24B-5C89579F2F78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4A2DD-FC29-3EEC-B822-BDEE1F873A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C323F-6A5F-2E2A-6096-92D0DF7B54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DB304-B7CF-4A33-B651-1239505A3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290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282579A-567F-9713-6541-67CBA75F97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8413569-5C4A-CFC7-86C0-12BD3AF44D94}"/>
              </a:ext>
            </a:extLst>
          </p:cNvPr>
          <p:cNvSpPr txBox="1"/>
          <p:nvPr/>
        </p:nvSpPr>
        <p:spPr>
          <a:xfrm>
            <a:off x="9217152" y="502920"/>
            <a:ext cx="27980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Photo of </a:t>
            </a:r>
            <a:r>
              <a:rPr lang="en-GB" dirty="0" err="1"/>
              <a:t>Gavia</a:t>
            </a:r>
            <a:r>
              <a:rPr lang="en-GB" dirty="0"/>
              <a:t> AUV or “marine robot” in a Svalbard Fjord in 2016</a:t>
            </a:r>
          </a:p>
          <a:p>
            <a:endParaRPr lang="en-GB" dirty="0"/>
          </a:p>
          <a:p>
            <a:r>
              <a:rPr lang="en-GB" dirty="0"/>
              <a:t>Credit: John Howe, Scottish Association of Marine Sciences</a:t>
            </a:r>
          </a:p>
        </p:txBody>
      </p:sp>
    </p:spTree>
    <p:extLst>
      <p:ext uri="{BB962C8B-B14F-4D97-AF65-F5344CB8AC3E}">
        <p14:creationId xmlns:p14="http://schemas.microsoft.com/office/powerpoint/2010/main" val="964922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25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British Antarctic Survey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Hogan - BAS</dc:creator>
  <cp:lastModifiedBy>Kelly Hogan - BAS</cp:lastModifiedBy>
  <cp:revision>4</cp:revision>
  <dcterms:created xsi:type="dcterms:W3CDTF">2023-03-30T11:49:26Z</dcterms:created>
  <dcterms:modified xsi:type="dcterms:W3CDTF">2024-07-12T08:47:47Z</dcterms:modified>
</cp:coreProperties>
</file>