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3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60D7"/>
    <a:srgbClr val="D749FF"/>
    <a:srgbClr val="79CAFF"/>
    <a:srgbClr val="CA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88"/>
    <p:restoredTop sz="92585"/>
  </p:normalViewPr>
  <p:slideViewPr>
    <p:cSldViewPr snapToGrid="0" snapToObjects="1">
      <p:cViewPr varScale="1">
        <p:scale>
          <a:sx n="109" d="100"/>
          <a:sy n="109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42602-0F21-804E-9B00-ABE4BA880BA0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02DB7-A3C1-C447-8EE4-297739F35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6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B4A17-07FB-5F45-B3C5-FFE084813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64099-DC31-DC48-872B-58DDC2053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88282-5A94-594B-925E-28601282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06C65-4EBF-2A42-B12C-D6A2AFC6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94E28-69EB-B640-9E72-D69646F5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3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C2736-52FD-D447-816C-3A50D0F6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FE89E-7273-7247-A6B5-16F12A90C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FA662-4DF6-D049-83FE-5A2F5087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0C15-BFC0-0341-88BB-B85B783D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1D03F-D8BA-F042-A743-F7C2F12E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B4955B-9DA7-2E45-AF7E-DF701EF0C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514BD-9F1E-704A-8C91-BDF79EBC6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8F6DF-70E7-164A-8785-033AD667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E4603-BE81-4B49-816C-5F262C99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0D491-C779-8148-83E9-25253CCC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4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523A-2D13-6F40-8249-683B8E67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64081-3FAE-9649-AC49-D9782E826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D87B-E6E9-AE4B-886B-C1B42212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978AD-C4F2-3B40-B640-B573968D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CCA11-94C9-A84F-B1DE-B5B4432E9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8FE9-FE75-A24A-9729-798469D4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6E355-4A72-4E42-848B-61C4884F8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1184-A737-1545-91AC-C0768CB4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E514B-88A4-8C4D-9344-6EB683EC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E4DC6-689A-FA41-8457-F40471A3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C680-1485-5848-B36C-0F0C9F07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CB65-1BD5-9241-AB6A-F8C4C9163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0A512-D787-3C4B-96A6-01C78E2DD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ABFC3-8A0B-3A47-9F19-DE931EDB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CE6B8-A9A8-1A4A-97CF-1486D591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8B25F-4C5D-1341-8143-1EA2EA7A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0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9C8F-1694-2D4B-B083-EC84A686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AE12E-305E-214C-BE62-3A72A626A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6D116-D969-7147-BE56-4F0F8F52E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79AF9-C104-B14C-BCBA-C8AED0474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7930A-975E-6944-90D1-75C696BFC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64B0C-3024-1F46-A174-6BAB4DF0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5C9058-F976-3A4B-AB5D-A900C953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C7510-0B01-7E4F-BD44-7A0574BB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9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543C-BCC7-5C4D-AAC0-03E7C0120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05BF3-A3D3-A542-895D-10A5D045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8A86-07DA-A24E-8474-D1F16E7D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16A52-D5D2-DD4F-ACC7-295E4CFC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FB32E-CDDF-F54F-A4E4-9EE9C7E9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9B866-7911-8A42-8FD1-7BCA8C80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B1A9E-E28C-9840-829C-7A4E4902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BE61-966D-704A-B39D-A9DE2C04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4FF9F-3CDC-0B4E-849C-C75031C8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4037B-7F3F-604F-B93C-0EB27527E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E3DA2-2803-A64B-A181-F460BCF1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A638B-FF95-B34D-B5DC-C1711EE0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3FA06-0D98-A247-9678-39D73F14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D076-0D37-F749-B2CD-4AF7514B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B5FDF-89AF-CD43-B16A-038997E85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A8FE9-E744-B346-8496-D67C95369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6C017-C9B2-A84F-9436-DB0B40490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25C8-38F6-5C49-AA46-27850A17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D3ACA-0E12-3B42-A9D7-4768418B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6F52E-B442-6444-8BC3-8AABBFD0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AC5A3-DE4A-7C4B-9A1D-09D2C8B4D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AAD3-E9C1-9741-BD77-144EFD16D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BED94-94C8-D14D-BF12-499853605472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13E5D-1FFF-5E40-ABA4-BEDE93D64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3468F-B0BB-9143-A29D-F9698C434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54A0B-C0CC-2B43-973A-80B9D326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0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4B6367-C2CA-8449-BAEC-9D302EF614F1}"/>
              </a:ext>
            </a:extLst>
          </p:cNvPr>
          <p:cNvSpPr/>
          <p:nvPr/>
        </p:nvSpPr>
        <p:spPr>
          <a:xfrm>
            <a:off x="567922" y="706276"/>
            <a:ext cx="11014900" cy="39674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68B435-9CF6-9E46-A17E-DC430ACE5A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97FE"/>
              </a:clrFrom>
              <a:clrTo>
                <a:srgbClr val="E897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360" y="2702369"/>
            <a:ext cx="10972800" cy="1971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EFD1F-6D0E-B34C-BE7A-6C82BF11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97FE"/>
              </a:clrFrom>
              <a:clrTo>
                <a:srgbClr val="E897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" y="730974"/>
            <a:ext cx="10972800" cy="1971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7E338D-E366-5947-880C-B4F9CC476226}"/>
              </a:ext>
            </a:extLst>
          </p:cNvPr>
          <p:cNvSpPr txBox="1"/>
          <p:nvPr/>
        </p:nvSpPr>
        <p:spPr>
          <a:xfrm>
            <a:off x="586740" y="5174868"/>
            <a:ext cx="1008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Computer simulation of an internal tsunami wave, caused by a glacier calving on the right-hand edge of the picture.</a:t>
            </a:r>
          </a:p>
          <a:p>
            <a:r>
              <a:rPr lang="en-US" dirty="0"/>
              <a:t>The waves spreads rapidly and causes loops and overturns, and lots of mixing.</a:t>
            </a:r>
          </a:p>
          <a:p>
            <a:r>
              <a:rPr lang="en-US" dirty="0"/>
              <a:t>Animation by Dave Munday (BAS)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C0F13-52EC-494C-9419-1EF3A2F15385}"/>
              </a:ext>
            </a:extLst>
          </p:cNvPr>
          <p:cNvSpPr txBox="1"/>
          <p:nvPr/>
        </p:nvSpPr>
        <p:spPr>
          <a:xfrm>
            <a:off x="632460" y="2310177"/>
            <a:ext cx="367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Potential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8F113-010D-6748-955F-52424827A81D}"/>
              </a:ext>
            </a:extLst>
          </p:cNvPr>
          <p:cNvSpPr txBox="1"/>
          <p:nvPr/>
        </p:nvSpPr>
        <p:spPr>
          <a:xfrm>
            <a:off x="632460" y="4258712"/>
            <a:ext cx="367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Salinity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70F98E-A84F-9A46-97B1-B3E0E83B6D00}"/>
              </a:ext>
            </a:extLst>
          </p:cNvPr>
          <p:cNvCxnSpPr>
            <a:cxnSpLocks/>
          </p:cNvCxnSpPr>
          <p:nvPr/>
        </p:nvCxnSpPr>
        <p:spPr>
          <a:xfrm>
            <a:off x="11559540" y="730974"/>
            <a:ext cx="0" cy="857796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481454-8056-4548-BB8B-C6E2BA69BC41}"/>
              </a:ext>
            </a:extLst>
          </p:cNvPr>
          <p:cNvCxnSpPr>
            <a:cxnSpLocks/>
          </p:cNvCxnSpPr>
          <p:nvPr/>
        </p:nvCxnSpPr>
        <p:spPr>
          <a:xfrm>
            <a:off x="11559540" y="2702369"/>
            <a:ext cx="0" cy="857796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0818FE6-C022-2E4B-B4A5-7289F63AF604}"/>
              </a:ext>
            </a:extLst>
          </p:cNvPr>
          <p:cNvSpPr/>
          <p:nvPr/>
        </p:nvSpPr>
        <p:spPr>
          <a:xfrm>
            <a:off x="570698" y="730974"/>
            <a:ext cx="11014900" cy="394279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3EE72-BC8F-0840-8542-E7293B8D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" t="14110" r="3056" b="15706"/>
          <a:stretch/>
        </p:blipFill>
        <p:spPr>
          <a:xfrm>
            <a:off x="3352800" y="4381573"/>
            <a:ext cx="4628444" cy="19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2DF6A-A15D-FA4C-AD1E-E3F6C4E507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1" t="21018" r="3058" b="16298"/>
          <a:stretch/>
        </p:blipFill>
        <p:spPr>
          <a:xfrm>
            <a:off x="3302000" y="2410178"/>
            <a:ext cx="4679244" cy="1990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71EE59-4652-5348-8D97-F8C73E0828D7}"/>
              </a:ext>
            </a:extLst>
          </p:cNvPr>
          <p:cNvSpPr/>
          <p:nvPr/>
        </p:nvSpPr>
        <p:spPr>
          <a:xfrm>
            <a:off x="11473543" y="2702369"/>
            <a:ext cx="96854" cy="846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B4E843-1A48-B041-AD34-DF80CCE68E1C}"/>
              </a:ext>
            </a:extLst>
          </p:cNvPr>
          <p:cNvSpPr/>
          <p:nvPr/>
        </p:nvSpPr>
        <p:spPr>
          <a:xfrm>
            <a:off x="11479696" y="742806"/>
            <a:ext cx="90701" cy="83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B30F2-2B98-0342-B14A-3AFE486694DE}"/>
              </a:ext>
            </a:extLst>
          </p:cNvPr>
          <p:cNvSpPr txBox="1"/>
          <p:nvPr/>
        </p:nvSpPr>
        <p:spPr>
          <a:xfrm rot="16200000">
            <a:off x="11075613" y="724654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Glacier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211C0-E098-114E-A04C-91EDEA2140F9}"/>
              </a:ext>
            </a:extLst>
          </p:cNvPr>
          <p:cNvSpPr txBox="1"/>
          <p:nvPr/>
        </p:nvSpPr>
        <p:spPr>
          <a:xfrm rot="16200000">
            <a:off x="11075613" y="2696049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Glacier</a:t>
            </a:r>
          </a:p>
        </p:txBody>
      </p:sp>
    </p:spTree>
    <p:extLst>
      <p:ext uri="{BB962C8B-B14F-4D97-AF65-F5344CB8AC3E}">
        <p14:creationId xmlns:p14="http://schemas.microsoft.com/office/powerpoint/2010/main" val="2336429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16903</TotalTime>
  <Words>48</Words>
  <Application>Microsoft Macintosh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Meredith - UKRI BAS</dc:creator>
  <cp:lastModifiedBy>Michael Meredith - BAS</cp:lastModifiedBy>
  <cp:revision>308</cp:revision>
  <dcterms:created xsi:type="dcterms:W3CDTF">2020-09-17T16:26:23Z</dcterms:created>
  <dcterms:modified xsi:type="dcterms:W3CDTF">2022-10-15T05:31:14Z</dcterms:modified>
</cp:coreProperties>
</file>