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243713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/>
    <p:restoredTop sz="94704"/>
  </p:normalViewPr>
  <p:slideViewPr>
    <p:cSldViewPr snapToGrid="0" snapToObjects="1">
      <p:cViewPr varScale="1">
        <p:scale>
          <a:sx n="52" d="100"/>
          <a:sy n="52" d="100"/>
        </p:scale>
        <p:origin x="4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413" y="2244726"/>
            <a:ext cx="18278475" cy="4775200"/>
          </a:xfrm>
        </p:spPr>
        <p:txBody>
          <a:bodyPr anchor="b"/>
          <a:lstStyle>
            <a:lvl1pPr algn="ctr">
              <a:defRPr sz="11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6413" y="7204076"/>
            <a:ext cx="18278475" cy="3311524"/>
          </a:xfrm>
        </p:spPr>
        <p:txBody>
          <a:bodyPr/>
          <a:lstStyle>
            <a:lvl1pPr marL="0" indent="0" algn="ctr">
              <a:buNone/>
              <a:defRPr sz="4798"/>
            </a:lvl1pPr>
            <a:lvl2pPr marL="913943" indent="0" algn="ctr">
              <a:buNone/>
              <a:defRPr sz="3998"/>
            </a:lvl2pPr>
            <a:lvl3pPr marL="1827886" indent="0" algn="ctr">
              <a:buNone/>
              <a:defRPr sz="3598"/>
            </a:lvl3pPr>
            <a:lvl4pPr marL="2741828" indent="0" algn="ctr">
              <a:buNone/>
              <a:defRPr sz="3198"/>
            </a:lvl4pPr>
            <a:lvl5pPr marL="3655771" indent="0" algn="ctr">
              <a:buNone/>
              <a:defRPr sz="3198"/>
            </a:lvl5pPr>
            <a:lvl6pPr marL="4569714" indent="0" algn="ctr">
              <a:buNone/>
              <a:defRPr sz="3198"/>
            </a:lvl6pPr>
            <a:lvl7pPr marL="5483657" indent="0" algn="ctr">
              <a:buNone/>
              <a:defRPr sz="3198"/>
            </a:lvl7pPr>
            <a:lvl8pPr marL="6397600" indent="0" algn="ctr">
              <a:buNone/>
              <a:defRPr sz="3198"/>
            </a:lvl8pPr>
            <a:lvl9pPr marL="7311542" indent="0" algn="ctr">
              <a:buNone/>
              <a:defRPr sz="31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0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9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0711" y="730250"/>
            <a:ext cx="5255062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527" y="730250"/>
            <a:ext cx="15460543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8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834" y="3419477"/>
            <a:ext cx="21020246" cy="5705474"/>
          </a:xfrm>
        </p:spPr>
        <p:txBody>
          <a:bodyPr anchor="b"/>
          <a:lstStyle>
            <a:lvl1pPr>
              <a:defRPr sz="11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834" y="9178927"/>
            <a:ext cx="21020246" cy="3000374"/>
          </a:xfrm>
        </p:spPr>
        <p:txBody>
          <a:bodyPr/>
          <a:lstStyle>
            <a:lvl1pPr marL="0" indent="0">
              <a:buNone/>
              <a:defRPr sz="4798">
                <a:solidFill>
                  <a:schemeClr val="tx1">
                    <a:tint val="75000"/>
                  </a:schemeClr>
                </a:solidFill>
              </a:defRPr>
            </a:lvl1pPr>
            <a:lvl2pPr marL="913943" indent="0">
              <a:buNone/>
              <a:defRPr sz="3998">
                <a:solidFill>
                  <a:schemeClr val="tx1">
                    <a:tint val="75000"/>
                  </a:schemeClr>
                </a:solidFill>
              </a:defRPr>
            </a:lvl2pPr>
            <a:lvl3pPr marL="1827886" indent="0">
              <a:buNone/>
              <a:defRPr sz="3598">
                <a:solidFill>
                  <a:schemeClr val="tx1">
                    <a:tint val="75000"/>
                  </a:schemeClr>
                </a:solidFill>
              </a:defRPr>
            </a:lvl3pPr>
            <a:lvl4pPr marL="2741828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4pPr>
            <a:lvl5pPr marL="3655771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5pPr>
            <a:lvl6pPr marL="4569714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6pPr>
            <a:lvl7pPr marL="5483657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7pPr>
            <a:lvl8pPr marL="6397600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8pPr>
            <a:lvl9pPr marL="7311542" indent="0">
              <a:buNone/>
              <a:defRPr sz="3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9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527" y="3651250"/>
            <a:ext cx="10357803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37970" y="3651250"/>
            <a:ext cx="10357803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4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1" y="730251"/>
            <a:ext cx="21020246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702" y="3362326"/>
            <a:ext cx="10310201" cy="1647824"/>
          </a:xfrm>
        </p:spPr>
        <p:txBody>
          <a:bodyPr anchor="b"/>
          <a:lstStyle>
            <a:lvl1pPr marL="0" indent="0">
              <a:buNone/>
              <a:defRPr sz="4798" b="1"/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8702" y="5010150"/>
            <a:ext cx="10310201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37971" y="3362326"/>
            <a:ext cx="10360977" cy="1647824"/>
          </a:xfrm>
        </p:spPr>
        <p:txBody>
          <a:bodyPr anchor="b"/>
          <a:lstStyle>
            <a:lvl1pPr marL="0" indent="0">
              <a:buNone/>
              <a:defRPr sz="4798" b="1"/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37971" y="5010150"/>
            <a:ext cx="10360977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0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9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2" y="914400"/>
            <a:ext cx="7860378" cy="3200400"/>
          </a:xfrm>
        </p:spPr>
        <p:txBody>
          <a:bodyPr anchor="b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0977" y="1974851"/>
            <a:ext cx="12337971" cy="9747250"/>
          </a:xfrm>
        </p:spPr>
        <p:txBody>
          <a:bodyPr/>
          <a:lstStyle>
            <a:lvl1pPr>
              <a:defRPr sz="6397"/>
            </a:lvl1pPr>
            <a:lvl2pPr>
              <a:defRPr sz="5597"/>
            </a:lvl2pPr>
            <a:lvl3pPr>
              <a:defRPr sz="4798"/>
            </a:lvl3pPr>
            <a:lvl4pPr>
              <a:defRPr sz="3998"/>
            </a:lvl4pPr>
            <a:lvl5pPr>
              <a:defRPr sz="3998"/>
            </a:lvl5pPr>
            <a:lvl6pPr>
              <a:defRPr sz="3998"/>
            </a:lvl6pPr>
            <a:lvl7pPr>
              <a:defRPr sz="3998"/>
            </a:lvl7pPr>
            <a:lvl8pPr>
              <a:defRPr sz="3998"/>
            </a:lvl8pPr>
            <a:lvl9pPr>
              <a:defRPr sz="399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702" y="4114800"/>
            <a:ext cx="7860378" cy="7623176"/>
          </a:xfrm>
        </p:spPr>
        <p:txBody>
          <a:bodyPr/>
          <a:lstStyle>
            <a:lvl1pPr marL="0" indent="0">
              <a:buNone/>
              <a:defRPr sz="3198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7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2" y="914400"/>
            <a:ext cx="7860378" cy="3200400"/>
          </a:xfrm>
        </p:spPr>
        <p:txBody>
          <a:bodyPr anchor="b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0977" y="1974851"/>
            <a:ext cx="12337971" cy="9747250"/>
          </a:xfrm>
        </p:spPr>
        <p:txBody>
          <a:bodyPr anchor="t"/>
          <a:lstStyle>
            <a:lvl1pPr marL="0" indent="0">
              <a:buNone/>
              <a:defRPr sz="6397"/>
            </a:lvl1pPr>
            <a:lvl2pPr marL="913943" indent="0">
              <a:buNone/>
              <a:defRPr sz="5597"/>
            </a:lvl2pPr>
            <a:lvl3pPr marL="1827886" indent="0">
              <a:buNone/>
              <a:defRPr sz="4798"/>
            </a:lvl3pPr>
            <a:lvl4pPr marL="2741828" indent="0">
              <a:buNone/>
              <a:defRPr sz="3998"/>
            </a:lvl4pPr>
            <a:lvl5pPr marL="3655771" indent="0">
              <a:buNone/>
              <a:defRPr sz="3998"/>
            </a:lvl5pPr>
            <a:lvl6pPr marL="4569714" indent="0">
              <a:buNone/>
              <a:defRPr sz="3998"/>
            </a:lvl6pPr>
            <a:lvl7pPr marL="5483657" indent="0">
              <a:buNone/>
              <a:defRPr sz="3998"/>
            </a:lvl7pPr>
            <a:lvl8pPr marL="6397600" indent="0">
              <a:buNone/>
              <a:defRPr sz="3998"/>
            </a:lvl8pPr>
            <a:lvl9pPr marL="7311542" indent="0">
              <a:buNone/>
              <a:defRPr sz="3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702" y="4114800"/>
            <a:ext cx="7860378" cy="7623176"/>
          </a:xfrm>
        </p:spPr>
        <p:txBody>
          <a:bodyPr/>
          <a:lstStyle>
            <a:lvl1pPr marL="0" indent="0">
              <a:buNone/>
              <a:defRPr sz="3198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9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527" y="730251"/>
            <a:ext cx="21020246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527" y="3651250"/>
            <a:ext cx="21020246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527" y="12712701"/>
            <a:ext cx="54835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EF7F-1280-B44E-9DBF-C01A614F7292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2993" y="12712701"/>
            <a:ext cx="82253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2230" y="12712701"/>
            <a:ext cx="54835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7BD6-D77B-F344-A83F-43F6E6232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7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7886" rtl="0" eaLnBrk="1" latinLnBrk="0" hangingPunct="1">
        <a:lnSpc>
          <a:spcPct val="90000"/>
        </a:lnSpc>
        <a:spcBef>
          <a:spcPct val="0"/>
        </a:spcBef>
        <a:buNone/>
        <a:defRPr sz="87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971" indent="-456971" algn="l" defTabSz="1827886" rtl="0" eaLnBrk="1" latinLnBrk="0" hangingPunct="1">
        <a:lnSpc>
          <a:spcPct val="90000"/>
        </a:lnSpc>
        <a:spcBef>
          <a:spcPts val="1999"/>
        </a:spcBef>
        <a:buFont typeface="Arial" panose="020B0604020202020204" pitchFamily="34" charset="0"/>
        <a:buChar char="•"/>
        <a:defRPr sz="5597" kern="1200">
          <a:solidFill>
            <a:schemeClr val="tx1"/>
          </a:solidFill>
          <a:latin typeface="+mn-lt"/>
          <a:ea typeface="+mn-ea"/>
          <a:cs typeface="+mn-cs"/>
        </a:defRPr>
      </a:lvl1pPr>
      <a:lvl2pPr marL="1370914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4798" kern="1200">
          <a:solidFill>
            <a:schemeClr val="tx1"/>
          </a:solidFill>
          <a:latin typeface="+mn-lt"/>
          <a:ea typeface="+mn-ea"/>
          <a:cs typeface="+mn-cs"/>
        </a:defRPr>
      </a:lvl2pPr>
      <a:lvl3pPr marL="2284857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998" kern="1200">
          <a:solidFill>
            <a:schemeClr val="tx1"/>
          </a:solidFill>
          <a:latin typeface="+mn-lt"/>
          <a:ea typeface="+mn-ea"/>
          <a:cs typeface="+mn-cs"/>
        </a:defRPr>
      </a:lvl3pPr>
      <a:lvl4pPr marL="3198800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4pPr>
      <a:lvl5pPr marL="4112743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5pPr>
      <a:lvl6pPr marL="5026685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940628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854571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768514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1pPr>
      <a:lvl2pPr marL="913943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2pPr>
      <a:lvl3pPr marL="1827886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3pPr>
      <a:lvl4pPr marL="2741828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4pPr>
      <a:lvl5pPr marL="3655771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5pPr>
      <a:lvl6pPr marL="4569714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483657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39760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311542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6DF8-CDD9-C94E-BC3F-F1A974FA5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EF264F-FBF4-A14D-A588-6A3645CFB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159D8D-5DA1-C74F-8635-064C46479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2"/>
            <a:ext cx="24371300" cy="137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1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6DF8-CDD9-C94E-BC3F-F1A974FA5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EF264F-FBF4-A14D-A588-6A3645CFB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159D8D-5DA1-C74F-8635-064C46479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2"/>
            <a:ext cx="24371300" cy="137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7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Bucktrout, Pete</dc:creator>
  <cp:lastModifiedBy>Bucktrout, Pete</cp:lastModifiedBy>
  <cp:revision>1</cp:revision>
  <dcterms:created xsi:type="dcterms:W3CDTF">2019-02-01T09:16:18Z</dcterms:created>
  <dcterms:modified xsi:type="dcterms:W3CDTF">2019-02-01T09:21:21Z</dcterms:modified>
</cp:coreProperties>
</file>